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D0BDF-8DB9-435D-AA01-D4D41D709EDF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2A58C-C12C-41ED-A068-E22A4DD20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2A58C-C12C-41ED-A068-E22A4DD20C5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88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270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270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67287" y="2124710"/>
            <a:ext cx="7477759" cy="711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270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33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3142" y="1802448"/>
            <a:ext cx="16761715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5270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863827"/>
            <a:ext cx="8395335" cy="3830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471660"/>
          </a:xfrm>
          <a:custGeom>
            <a:avLst/>
            <a:gdLst/>
            <a:ahLst/>
            <a:cxnLst/>
            <a:rect l="l" t="t" r="r" b="b"/>
            <a:pathLst>
              <a:path w="18288000" h="9471660">
                <a:moveTo>
                  <a:pt x="0" y="9471204"/>
                </a:moveTo>
                <a:lnTo>
                  <a:pt x="18287998" y="9471204"/>
                </a:lnTo>
                <a:lnTo>
                  <a:pt x="18287998" y="0"/>
                </a:lnTo>
                <a:lnTo>
                  <a:pt x="0" y="0"/>
                </a:lnTo>
                <a:lnTo>
                  <a:pt x="0" y="9471204"/>
                </a:lnTo>
                <a:close/>
              </a:path>
            </a:pathLst>
          </a:custGeom>
          <a:solidFill>
            <a:srgbClr val="3331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471204"/>
            <a:ext cx="18288000" cy="8157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45551" y="7575137"/>
            <a:ext cx="487680" cy="850900"/>
          </a:xfrm>
          <a:custGeom>
            <a:avLst/>
            <a:gdLst/>
            <a:ahLst/>
            <a:cxnLst/>
            <a:rect l="l" t="t" r="r" b="b"/>
            <a:pathLst>
              <a:path w="487680" h="850900">
                <a:moveTo>
                  <a:pt x="59811" y="850480"/>
                </a:moveTo>
                <a:lnTo>
                  <a:pt x="17527" y="833066"/>
                </a:lnTo>
                <a:lnTo>
                  <a:pt x="0" y="790990"/>
                </a:lnTo>
                <a:lnTo>
                  <a:pt x="4381" y="768601"/>
                </a:lnTo>
                <a:lnTo>
                  <a:pt x="17527" y="748925"/>
                </a:lnTo>
                <a:lnTo>
                  <a:pt x="342940" y="425241"/>
                </a:lnTo>
                <a:lnTo>
                  <a:pt x="17527" y="101556"/>
                </a:lnTo>
                <a:lnTo>
                  <a:pt x="4381" y="81882"/>
                </a:lnTo>
                <a:lnTo>
                  <a:pt x="0" y="59495"/>
                </a:lnTo>
                <a:lnTo>
                  <a:pt x="4381" y="37104"/>
                </a:lnTo>
                <a:lnTo>
                  <a:pt x="17527" y="17416"/>
                </a:lnTo>
                <a:lnTo>
                  <a:pt x="37309" y="4354"/>
                </a:lnTo>
                <a:lnTo>
                  <a:pt x="59815" y="0"/>
                </a:lnTo>
                <a:lnTo>
                  <a:pt x="82322" y="4354"/>
                </a:lnTo>
                <a:lnTo>
                  <a:pt x="102103" y="17416"/>
                </a:lnTo>
                <a:lnTo>
                  <a:pt x="469816" y="383175"/>
                </a:lnTo>
                <a:lnTo>
                  <a:pt x="482957" y="402854"/>
                </a:lnTo>
                <a:lnTo>
                  <a:pt x="487338" y="425241"/>
                </a:lnTo>
                <a:lnTo>
                  <a:pt x="482957" y="447628"/>
                </a:lnTo>
                <a:lnTo>
                  <a:pt x="102103" y="833066"/>
                </a:lnTo>
                <a:lnTo>
                  <a:pt x="71240" y="849391"/>
                </a:lnTo>
                <a:lnTo>
                  <a:pt x="59811" y="85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90996" y="435722"/>
            <a:ext cx="1543049" cy="128982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74686" y="7703870"/>
            <a:ext cx="414655" cy="593090"/>
          </a:xfrm>
          <a:custGeom>
            <a:avLst/>
            <a:gdLst/>
            <a:ahLst/>
            <a:cxnLst/>
            <a:rect l="l" t="t" r="r" b="b"/>
            <a:pathLst>
              <a:path w="414655" h="593090">
                <a:moveTo>
                  <a:pt x="227774" y="296506"/>
                </a:moveTo>
                <a:lnTo>
                  <a:pt x="47726" y="105905"/>
                </a:lnTo>
                <a:lnTo>
                  <a:pt x="27965" y="97764"/>
                </a:lnTo>
                <a:lnTo>
                  <a:pt x="17437" y="99796"/>
                </a:lnTo>
                <a:lnTo>
                  <a:pt x="8191" y="105905"/>
                </a:lnTo>
                <a:lnTo>
                  <a:pt x="2044" y="115112"/>
                </a:lnTo>
                <a:lnTo>
                  <a:pt x="0" y="125564"/>
                </a:lnTo>
                <a:lnTo>
                  <a:pt x="2044" y="136029"/>
                </a:lnTo>
                <a:lnTo>
                  <a:pt x="8191" y="145224"/>
                </a:lnTo>
                <a:lnTo>
                  <a:pt x="160286" y="296519"/>
                </a:lnTo>
                <a:lnTo>
                  <a:pt x="8191" y="447802"/>
                </a:lnTo>
                <a:lnTo>
                  <a:pt x="2044" y="456996"/>
                </a:lnTo>
                <a:lnTo>
                  <a:pt x="0" y="467461"/>
                </a:lnTo>
                <a:lnTo>
                  <a:pt x="2044" y="477926"/>
                </a:lnTo>
                <a:lnTo>
                  <a:pt x="8191" y="487133"/>
                </a:lnTo>
                <a:lnTo>
                  <a:pt x="13652" y="492556"/>
                </a:lnTo>
                <a:lnTo>
                  <a:pt x="20802" y="495274"/>
                </a:lnTo>
                <a:lnTo>
                  <a:pt x="35115" y="495274"/>
                </a:lnTo>
                <a:lnTo>
                  <a:pt x="42265" y="492556"/>
                </a:lnTo>
                <a:lnTo>
                  <a:pt x="219583" y="316179"/>
                </a:lnTo>
                <a:lnTo>
                  <a:pt x="225729" y="306984"/>
                </a:lnTo>
                <a:lnTo>
                  <a:pt x="227774" y="296506"/>
                </a:lnTo>
                <a:close/>
              </a:path>
              <a:path w="414655" h="593090">
                <a:moveTo>
                  <a:pt x="414528" y="296506"/>
                </a:moveTo>
                <a:lnTo>
                  <a:pt x="145910" y="12153"/>
                </a:lnTo>
                <a:lnTo>
                  <a:pt x="116420" y="0"/>
                </a:lnTo>
                <a:lnTo>
                  <a:pt x="100736" y="3035"/>
                </a:lnTo>
                <a:lnTo>
                  <a:pt x="86931" y="12153"/>
                </a:lnTo>
                <a:lnTo>
                  <a:pt x="77774" y="25869"/>
                </a:lnTo>
                <a:lnTo>
                  <a:pt x="74714" y="41478"/>
                </a:lnTo>
                <a:lnTo>
                  <a:pt x="77774" y="57099"/>
                </a:lnTo>
                <a:lnTo>
                  <a:pt x="86931" y="70815"/>
                </a:lnTo>
                <a:lnTo>
                  <a:pt x="313842" y="296519"/>
                </a:lnTo>
                <a:lnTo>
                  <a:pt x="86931" y="522211"/>
                </a:lnTo>
                <a:lnTo>
                  <a:pt x="77774" y="535927"/>
                </a:lnTo>
                <a:lnTo>
                  <a:pt x="74714" y="551548"/>
                </a:lnTo>
                <a:lnTo>
                  <a:pt x="77774" y="567156"/>
                </a:lnTo>
                <a:lnTo>
                  <a:pt x="108458" y="592277"/>
                </a:lnTo>
                <a:lnTo>
                  <a:pt x="116420" y="593026"/>
                </a:lnTo>
                <a:lnTo>
                  <a:pt x="124383" y="592277"/>
                </a:lnTo>
                <a:lnTo>
                  <a:pt x="402310" y="325843"/>
                </a:lnTo>
                <a:lnTo>
                  <a:pt x="411467" y="312127"/>
                </a:lnTo>
                <a:lnTo>
                  <a:pt x="414528" y="2965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6000" y="1863827"/>
            <a:ext cx="8395335" cy="5037789"/>
          </a:xfrm>
          <a:prstGeom prst="rect">
            <a:avLst/>
          </a:prstGeom>
        </p:spPr>
        <p:txBody>
          <a:bodyPr vert="horz" wrap="square" lIns="0" tIns="30734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2420"/>
              </a:spcBef>
            </a:pPr>
            <a:r>
              <a:rPr spc="-340" dirty="0"/>
              <a:t>DRIVER'S </a:t>
            </a:r>
            <a:r>
              <a:rPr spc="-335" dirty="0"/>
              <a:t> </a:t>
            </a:r>
            <a:r>
              <a:rPr spc="-295" dirty="0"/>
              <a:t>D</a:t>
            </a:r>
            <a:r>
              <a:rPr spc="-254" dirty="0"/>
              <a:t>R</a:t>
            </a:r>
            <a:r>
              <a:rPr spc="15" dirty="0"/>
              <a:t>O</a:t>
            </a:r>
            <a:r>
              <a:rPr spc="550" dirty="0"/>
              <a:t>W</a:t>
            </a:r>
            <a:r>
              <a:rPr spc="-345" dirty="0"/>
              <a:t>S</a:t>
            </a:r>
            <a:r>
              <a:rPr spc="-960" dirty="0"/>
              <a:t>I</a:t>
            </a:r>
            <a:r>
              <a:rPr spc="295" dirty="0"/>
              <a:t>N</a:t>
            </a:r>
            <a:r>
              <a:rPr spc="-575" dirty="0"/>
              <a:t>E</a:t>
            </a:r>
            <a:r>
              <a:rPr spc="-345" dirty="0"/>
              <a:t>S</a:t>
            </a:r>
            <a:r>
              <a:rPr spc="-229" dirty="0"/>
              <a:t>S</a:t>
            </a:r>
            <a:r>
              <a:rPr lang="en-IN" spc="-229" dirty="0"/>
              <a:t>YSTEM</a:t>
            </a:r>
            <a:r>
              <a:rPr spc="-229" dirty="0"/>
              <a:t> </a:t>
            </a:r>
            <a:r>
              <a:rPr spc="-180" dirty="0"/>
              <a:t>DETECTION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277599" y="2115783"/>
            <a:ext cx="6596083" cy="6540082"/>
            <a:chOff x="8964633" y="2115783"/>
            <a:chExt cx="8909050" cy="7161530"/>
          </a:xfrm>
        </p:grpSpPr>
        <p:sp>
          <p:nvSpPr>
            <p:cNvPr id="9" name="object 9"/>
            <p:cNvSpPr/>
            <p:nvPr/>
          </p:nvSpPr>
          <p:spPr>
            <a:xfrm>
              <a:off x="8964633" y="8374994"/>
              <a:ext cx="8909050" cy="902335"/>
            </a:xfrm>
            <a:custGeom>
              <a:avLst/>
              <a:gdLst/>
              <a:ahLst/>
              <a:cxnLst/>
              <a:rect l="l" t="t" r="r" b="b"/>
              <a:pathLst>
                <a:path w="8909050" h="902334">
                  <a:moveTo>
                    <a:pt x="2176504" y="901948"/>
                  </a:moveTo>
                  <a:lnTo>
                    <a:pt x="2100964" y="901808"/>
                  </a:lnTo>
                  <a:lnTo>
                    <a:pt x="2026398" y="901384"/>
                  </a:lnTo>
                  <a:lnTo>
                    <a:pt x="1952826" y="900681"/>
                  </a:lnTo>
                  <a:lnTo>
                    <a:pt x="1880268" y="899706"/>
                  </a:lnTo>
                  <a:lnTo>
                    <a:pt x="1808747" y="898464"/>
                  </a:lnTo>
                  <a:lnTo>
                    <a:pt x="1738282" y="896960"/>
                  </a:lnTo>
                  <a:lnTo>
                    <a:pt x="1668894" y="895202"/>
                  </a:lnTo>
                  <a:lnTo>
                    <a:pt x="1600605" y="893195"/>
                  </a:lnTo>
                  <a:lnTo>
                    <a:pt x="1533435" y="890945"/>
                  </a:lnTo>
                  <a:lnTo>
                    <a:pt x="1467406" y="888458"/>
                  </a:lnTo>
                  <a:lnTo>
                    <a:pt x="1402537" y="885739"/>
                  </a:lnTo>
                  <a:lnTo>
                    <a:pt x="1338851" y="882795"/>
                  </a:lnTo>
                  <a:lnTo>
                    <a:pt x="1276368" y="879631"/>
                  </a:lnTo>
                  <a:lnTo>
                    <a:pt x="1215109" y="876253"/>
                  </a:lnTo>
                  <a:lnTo>
                    <a:pt x="1155094" y="872668"/>
                  </a:lnTo>
                  <a:lnTo>
                    <a:pt x="1096346" y="868881"/>
                  </a:lnTo>
                  <a:lnTo>
                    <a:pt x="1038884" y="864898"/>
                  </a:lnTo>
                  <a:lnTo>
                    <a:pt x="982729" y="860725"/>
                  </a:lnTo>
                  <a:lnTo>
                    <a:pt x="927903" y="856368"/>
                  </a:lnTo>
                  <a:lnTo>
                    <a:pt x="874426" y="851832"/>
                  </a:lnTo>
                  <a:lnTo>
                    <a:pt x="822320" y="847125"/>
                  </a:lnTo>
                  <a:lnTo>
                    <a:pt x="771604" y="842250"/>
                  </a:lnTo>
                  <a:lnTo>
                    <a:pt x="722301" y="837216"/>
                  </a:lnTo>
                  <a:lnTo>
                    <a:pt x="674431" y="832026"/>
                  </a:lnTo>
                  <a:lnTo>
                    <a:pt x="628014" y="826688"/>
                  </a:lnTo>
                  <a:lnTo>
                    <a:pt x="583073" y="821207"/>
                  </a:lnTo>
                  <a:lnTo>
                    <a:pt x="539627" y="815589"/>
                  </a:lnTo>
                  <a:lnTo>
                    <a:pt x="497698" y="809840"/>
                  </a:lnTo>
                  <a:lnTo>
                    <a:pt x="457306" y="803966"/>
                  </a:lnTo>
                  <a:lnTo>
                    <a:pt x="418473" y="797973"/>
                  </a:lnTo>
                  <a:lnTo>
                    <a:pt x="345565" y="785652"/>
                  </a:lnTo>
                  <a:lnTo>
                    <a:pt x="279142" y="772925"/>
                  </a:lnTo>
                  <a:lnTo>
                    <a:pt x="219371" y="759839"/>
                  </a:lnTo>
                  <a:lnTo>
                    <a:pt x="166419" y="746441"/>
                  </a:lnTo>
                  <a:lnTo>
                    <a:pt x="120453" y="732779"/>
                  </a:lnTo>
                  <a:lnTo>
                    <a:pt x="81641" y="718900"/>
                  </a:lnTo>
                  <a:lnTo>
                    <a:pt x="37203" y="697777"/>
                  </a:lnTo>
                  <a:lnTo>
                    <a:pt x="4550" y="669293"/>
                  </a:lnTo>
                  <a:lnTo>
                    <a:pt x="0" y="655020"/>
                  </a:lnTo>
                  <a:lnTo>
                    <a:pt x="741" y="647897"/>
                  </a:lnTo>
                  <a:lnTo>
                    <a:pt x="204506" y="516960"/>
                  </a:lnTo>
                  <a:lnTo>
                    <a:pt x="517565" y="402680"/>
                  </a:lnTo>
                  <a:lnTo>
                    <a:pt x="807845" y="315816"/>
                  </a:lnTo>
                  <a:lnTo>
                    <a:pt x="935648" y="281317"/>
                  </a:lnTo>
                  <a:lnTo>
                    <a:pt x="1133620" y="248968"/>
                  </a:lnTo>
                  <a:lnTo>
                    <a:pt x="1624348" y="172936"/>
                  </a:lnTo>
                  <a:lnTo>
                    <a:pt x="2253051" y="84744"/>
                  </a:lnTo>
                  <a:lnTo>
                    <a:pt x="2864947" y="15913"/>
                  </a:lnTo>
                  <a:lnTo>
                    <a:pt x="2914265" y="12138"/>
                  </a:lnTo>
                  <a:lnTo>
                    <a:pt x="2970050" y="8914"/>
                  </a:lnTo>
                  <a:lnTo>
                    <a:pt x="3032023" y="6219"/>
                  </a:lnTo>
                  <a:lnTo>
                    <a:pt x="3099906" y="4035"/>
                  </a:lnTo>
                  <a:lnTo>
                    <a:pt x="3173421" y="2342"/>
                  </a:lnTo>
                  <a:lnTo>
                    <a:pt x="3212203" y="1674"/>
                  </a:lnTo>
                  <a:lnTo>
                    <a:pt x="3252288" y="1121"/>
                  </a:lnTo>
                  <a:lnTo>
                    <a:pt x="3293642" y="681"/>
                  </a:lnTo>
                  <a:lnTo>
                    <a:pt x="3380018" y="129"/>
                  </a:lnTo>
                  <a:lnTo>
                    <a:pt x="3471050" y="0"/>
                  </a:lnTo>
                  <a:lnTo>
                    <a:pt x="3566460" y="272"/>
                  </a:lnTo>
                  <a:lnTo>
                    <a:pt x="3665970" y="928"/>
                  </a:lnTo>
                  <a:lnTo>
                    <a:pt x="3769302" y="1947"/>
                  </a:lnTo>
                  <a:lnTo>
                    <a:pt x="3876176" y="3309"/>
                  </a:lnTo>
                  <a:lnTo>
                    <a:pt x="3986316" y="4994"/>
                  </a:lnTo>
                  <a:lnTo>
                    <a:pt x="4157036" y="8087"/>
                  </a:lnTo>
                  <a:lnTo>
                    <a:pt x="4333535" y="11796"/>
                  </a:lnTo>
                  <a:lnTo>
                    <a:pt x="4514874" y="16057"/>
                  </a:lnTo>
                  <a:lnTo>
                    <a:pt x="4700111" y="20803"/>
                  </a:lnTo>
                  <a:lnTo>
                    <a:pt x="4951535" y="27769"/>
                  </a:lnTo>
                  <a:lnTo>
                    <a:pt x="5269819" y="37283"/>
                  </a:lnTo>
                  <a:lnTo>
                    <a:pt x="5651889" y="49475"/>
                  </a:lnTo>
                  <a:lnTo>
                    <a:pt x="7221358" y="102332"/>
                  </a:lnTo>
                  <a:lnTo>
                    <a:pt x="7427279" y="108432"/>
                  </a:lnTo>
                  <a:lnTo>
                    <a:pt x="7568069" y="112037"/>
                  </a:lnTo>
                  <a:lnTo>
                    <a:pt x="7658230" y="113894"/>
                  </a:lnTo>
                  <a:lnTo>
                    <a:pt x="7710467" y="114692"/>
                  </a:lnTo>
                  <a:lnTo>
                    <a:pt x="7769061" y="116239"/>
                  </a:lnTo>
                  <a:lnTo>
                    <a:pt x="7827242" y="119369"/>
                  </a:lnTo>
                  <a:lnTo>
                    <a:pt x="7884917" y="124011"/>
                  </a:lnTo>
                  <a:lnTo>
                    <a:pt x="7941990" y="130095"/>
                  </a:lnTo>
                  <a:lnTo>
                    <a:pt x="7998366" y="137550"/>
                  </a:lnTo>
                  <a:lnTo>
                    <a:pt x="8053949" y="146307"/>
                  </a:lnTo>
                  <a:lnTo>
                    <a:pt x="8108644" y="156295"/>
                  </a:lnTo>
                  <a:lnTo>
                    <a:pt x="8162357" y="167444"/>
                  </a:lnTo>
                  <a:lnTo>
                    <a:pt x="8214991" y="179683"/>
                  </a:lnTo>
                  <a:lnTo>
                    <a:pt x="8266452" y="192943"/>
                  </a:lnTo>
                  <a:lnTo>
                    <a:pt x="8316645" y="207153"/>
                  </a:lnTo>
                  <a:lnTo>
                    <a:pt x="8365473" y="222242"/>
                  </a:lnTo>
                  <a:lnTo>
                    <a:pt x="8412843" y="238141"/>
                  </a:lnTo>
                  <a:lnTo>
                    <a:pt x="8458659" y="254780"/>
                  </a:lnTo>
                  <a:lnTo>
                    <a:pt x="8502825" y="272087"/>
                  </a:lnTo>
                  <a:lnTo>
                    <a:pt x="8545246" y="289993"/>
                  </a:lnTo>
                  <a:lnTo>
                    <a:pt x="8585828" y="308428"/>
                  </a:lnTo>
                  <a:lnTo>
                    <a:pt x="8624475" y="327321"/>
                  </a:lnTo>
                  <a:lnTo>
                    <a:pt x="8661092" y="346602"/>
                  </a:lnTo>
                  <a:lnTo>
                    <a:pt x="8695583" y="366200"/>
                  </a:lnTo>
                  <a:lnTo>
                    <a:pt x="8757808" y="406070"/>
                  </a:lnTo>
                  <a:lnTo>
                    <a:pt x="8810389" y="446366"/>
                  </a:lnTo>
                  <a:lnTo>
                    <a:pt x="8852563" y="486529"/>
                  </a:lnTo>
                  <a:lnTo>
                    <a:pt x="8883571" y="525995"/>
                  </a:lnTo>
                  <a:lnTo>
                    <a:pt x="8902649" y="564202"/>
                  </a:lnTo>
                  <a:lnTo>
                    <a:pt x="8909036" y="600589"/>
                  </a:lnTo>
                  <a:lnTo>
                    <a:pt x="8907232" y="617924"/>
                  </a:lnTo>
                  <a:lnTo>
                    <a:pt x="8880690" y="665652"/>
                  </a:lnTo>
                  <a:lnTo>
                    <a:pt x="8844434" y="693204"/>
                  </a:lnTo>
                  <a:lnTo>
                    <a:pt x="8792440" y="716688"/>
                  </a:lnTo>
                  <a:lnTo>
                    <a:pt x="8755251" y="727192"/>
                  </a:lnTo>
                  <a:lnTo>
                    <a:pt x="8705186" y="737098"/>
                  </a:lnTo>
                  <a:lnTo>
                    <a:pt x="8664928" y="743381"/>
                  </a:lnTo>
                  <a:lnTo>
                    <a:pt x="8619358" y="749415"/>
                  </a:lnTo>
                  <a:lnTo>
                    <a:pt x="8568638" y="755207"/>
                  </a:lnTo>
                  <a:lnTo>
                    <a:pt x="8512934" y="760764"/>
                  </a:lnTo>
                  <a:lnTo>
                    <a:pt x="8452408" y="766091"/>
                  </a:lnTo>
                  <a:lnTo>
                    <a:pt x="8387225" y="771197"/>
                  </a:lnTo>
                  <a:lnTo>
                    <a:pt x="8317549" y="776087"/>
                  </a:lnTo>
                  <a:lnTo>
                    <a:pt x="8243543" y="780769"/>
                  </a:lnTo>
                  <a:lnTo>
                    <a:pt x="8165372" y="785249"/>
                  </a:lnTo>
                  <a:lnTo>
                    <a:pt x="8083199" y="789534"/>
                  </a:lnTo>
                  <a:lnTo>
                    <a:pt x="7997189" y="793630"/>
                  </a:lnTo>
                  <a:lnTo>
                    <a:pt x="7907505" y="797545"/>
                  </a:lnTo>
                  <a:lnTo>
                    <a:pt x="7814312" y="801285"/>
                  </a:lnTo>
                  <a:lnTo>
                    <a:pt x="7717773" y="804856"/>
                  </a:lnTo>
                  <a:lnTo>
                    <a:pt x="7618052" y="808266"/>
                  </a:lnTo>
                  <a:lnTo>
                    <a:pt x="7515314" y="811522"/>
                  </a:lnTo>
                  <a:lnTo>
                    <a:pt x="7355906" y="816129"/>
                  </a:lnTo>
                  <a:lnTo>
                    <a:pt x="7190631" y="820427"/>
                  </a:lnTo>
                  <a:lnTo>
                    <a:pt x="7020041" y="824437"/>
                  </a:lnTo>
                  <a:lnTo>
                    <a:pt x="6785278" y="829375"/>
                  </a:lnTo>
                  <a:lnTo>
                    <a:pt x="6543362" y="833896"/>
                  </a:lnTo>
                  <a:lnTo>
                    <a:pt x="6232907" y="839043"/>
                  </a:lnTo>
                  <a:lnTo>
                    <a:pt x="5787814" y="845496"/>
                  </a:lnTo>
                  <a:lnTo>
                    <a:pt x="4260663" y="864705"/>
                  </a:lnTo>
                  <a:lnTo>
                    <a:pt x="3785329" y="871504"/>
                  </a:lnTo>
                  <a:lnTo>
                    <a:pt x="3505021" y="876192"/>
                  </a:lnTo>
                  <a:lnTo>
                    <a:pt x="3292155" y="880270"/>
                  </a:lnTo>
                  <a:lnTo>
                    <a:pt x="3090827" y="884699"/>
                  </a:lnTo>
                  <a:lnTo>
                    <a:pt x="2948191" y="888283"/>
                  </a:lnTo>
                  <a:lnTo>
                    <a:pt x="2730766" y="894465"/>
                  </a:lnTo>
                  <a:lnTo>
                    <a:pt x="2649001" y="896482"/>
                  </a:lnTo>
                  <a:lnTo>
                    <a:pt x="2568063" y="898173"/>
                  </a:lnTo>
                  <a:lnTo>
                    <a:pt x="2487973" y="899544"/>
                  </a:lnTo>
                  <a:lnTo>
                    <a:pt x="2408750" y="900601"/>
                  </a:lnTo>
                  <a:lnTo>
                    <a:pt x="2330418" y="901350"/>
                  </a:lnTo>
                  <a:lnTo>
                    <a:pt x="2252995" y="901797"/>
                  </a:lnTo>
                  <a:lnTo>
                    <a:pt x="2176504" y="901948"/>
                  </a:lnTo>
                  <a:close/>
                </a:path>
              </a:pathLst>
            </a:custGeom>
            <a:solidFill>
              <a:srgbClr val="F699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5280" y="7570126"/>
              <a:ext cx="8150225" cy="1506855"/>
            </a:xfrm>
            <a:custGeom>
              <a:avLst/>
              <a:gdLst/>
              <a:ahLst/>
              <a:cxnLst/>
              <a:rect l="l" t="t" r="r" b="b"/>
              <a:pathLst>
                <a:path w="8150225" h="1506854">
                  <a:moveTo>
                    <a:pt x="1904174" y="728218"/>
                  </a:moveTo>
                  <a:lnTo>
                    <a:pt x="1902625" y="680529"/>
                  </a:lnTo>
                  <a:lnTo>
                    <a:pt x="1898015" y="633628"/>
                  </a:lnTo>
                  <a:lnTo>
                    <a:pt x="1890458" y="587616"/>
                  </a:lnTo>
                  <a:lnTo>
                    <a:pt x="1880057" y="542607"/>
                  </a:lnTo>
                  <a:lnTo>
                    <a:pt x="1866887" y="498690"/>
                  </a:lnTo>
                  <a:lnTo>
                    <a:pt x="1851063" y="455955"/>
                  </a:lnTo>
                  <a:lnTo>
                    <a:pt x="1832686" y="414502"/>
                  </a:lnTo>
                  <a:lnTo>
                    <a:pt x="1811845" y="374446"/>
                  </a:lnTo>
                  <a:lnTo>
                    <a:pt x="1788642" y="335864"/>
                  </a:lnTo>
                  <a:lnTo>
                    <a:pt x="1763179" y="298856"/>
                  </a:lnTo>
                  <a:lnTo>
                    <a:pt x="1735543" y="263537"/>
                  </a:lnTo>
                  <a:lnTo>
                    <a:pt x="1705838" y="229984"/>
                  </a:lnTo>
                  <a:lnTo>
                    <a:pt x="1674152" y="198323"/>
                  </a:lnTo>
                  <a:lnTo>
                    <a:pt x="1640598" y="168617"/>
                  </a:lnTo>
                  <a:lnTo>
                    <a:pt x="1605280" y="140982"/>
                  </a:lnTo>
                  <a:lnTo>
                    <a:pt x="1568272" y="115519"/>
                  </a:lnTo>
                  <a:lnTo>
                    <a:pt x="1529676" y="92316"/>
                  </a:lnTo>
                  <a:lnTo>
                    <a:pt x="1489608" y="71475"/>
                  </a:lnTo>
                  <a:lnTo>
                    <a:pt x="1448155" y="53098"/>
                  </a:lnTo>
                  <a:lnTo>
                    <a:pt x="1405420" y="37287"/>
                  </a:lnTo>
                  <a:lnTo>
                    <a:pt x="1361490" y="24117"/>
                  </a:lnTo>
                  <a:lnTo>
                    <a:pt x="1316469" y="13716"/>
                  </a:lnTo>
                  <a:lnTo>
                    <a:pt x="1270457" y="6159"/>
                  </a:lnTo>
                  <a:lnTo>
                    <a:pt x="1223556" y="1562"/>
                  </a:lnTo>
                  <a:lnTo>
                    <a:pt x="1175842" y="0"/>
                  </a:lnTo>
                  <a:lnTo>
                    <a:pt x="728332" y="0"/>
                  </a:lnTo>
                  <a:lnTo>
                    <a:pt x="680631" y="1562"/>
                  </a:lnTo>
                  <a:lnTo>
                    <a:pt x="633717" y="6159"/>
                  </a:lnTo>
                  <a:lnTo>
                    <a:pt x="587705" y="13716"/>
                  </a:lnTo>
                  <a:lnTo>
                    <a:pt x="542683" y="24117"/>
                  </a:lnTo>
                  <a:lnTo>
                    <a:pt x="498767" y="37287"/>
                  </a:lnTo>
                  <a:lnTo>
                    <a:pt x="456018" y="53098"/>
                  </a:lnTo>
                  <a:lnTo>
                    <a:pt x="414566" y="71475"/>
                  </a:lnTo>
                  <a:lnTo>
                    <a:pt x="374497" y="92316"/>
                  </a:lnTo>
                  <a:lnTo>
                    <a:pt x="335915" y="115519"/>
                  </a:lnTo>
                  <a:lnTo>
                    <a:pt x="298907" y="140982"/>
                  </a:lnTo>
                  <a:lnTo>
                    <a:pt x="263575" y="168617"/>
                  </a:lnTo>
                  <a:lnTo>
                    <a:pt x="230022" y="198323"/>
                  </a:lnTo>
                  <a:lnTo>
                    <a:pt x="198348" y="229984"/>
                  </a:lnTo>
                  <a:lnTo>
                    <a:pt x="168643" y="263537"/>
                  </a:lnTo>
                  <a:lnTo>
                    <a:pt x="141008" y="298856"/>
                  </a:lnTo>
                  <a:lnTo>
                    <a:pt x="115531" y="335864"/>
                  </a:lnTo>
                  <a:lnTo>
                    <a:pt x="92329" y="374446"/>
                  </a:lnTo>
                  <a:lnTo>
                    <a:pt x="71488" y="414502"/>
                  </a:lnTo>
                  <a:lnTo>
                    <a:pt x="53111" y="455955"/>
                  </a:lnTo>
                  <a:lnTo>
                    <a:pt x="37287" y="498690"/>
                  </a:lnTo>
                  <a:lnTo>
                    <a:pt x="24130" y="542607"/>
                  </a:lnTo>
                  <a:lnTo>
                    <a:pt x="13716" y="587616"/>
                  </a:lnTo>
                  <a:lnTo>
                    <a:pt x="6159" y="633628"/>
                  </a:lnTo>
                  <a:lnTo>
                    <a:pt x="1562" y="680529"/>
                  </a:lnTo>
                  <a:lnTo>
                    <a:pt x="0" y="728218"/>
                  </a:lnTo>
                  <a:lnTo>
                    <a:pt x="0" y="778598"/>
                  </a:lnTo>
                  <a:lnTo>
                    <a:pt x="1562" y="826300"/>
                  </a:lnTo>
                  <a:lnTo>
                    <a:pt x="6159" y="873201"/>
                  </a:lnTo>
                  <a:lnTo>
                    <a:pt x="13716" y="919200"/>
                  </a:lnTo>
                  <a:lnTo>
                    <a:pt x="24130" y="964222"/>
                  </a:lnTo>
                  <a:lnTo>
                    <a:pt x="37287" y="1008138"/>
                  </a:lnTo>
                  <a:lnTo>
                    <a:pt x="53111" y="1050874"/>
                  </a:lnTo>
                  <a:lnTo>
                    <a:pt x="71488" y="1092327"/>
                  </a:lnTo>
                  <a:lnTo>
                    <a:pt x="92329" y="1132395"/>
                  </a:lnTo>
                  <a:lnTo>
                    <a:pt x="115531" y="1170965"/>
                  </a:lnTo>
                  <a:lnTo>
                    <a:pt x="141008" y="1207973"/>
                  </a:lnTo>
                  <a:lnTo>
                    <a:pt x="168643" y="1243291"/>
                  </a:lnTo>
                  <a:lnTo>
                    <a:pt x="198348" y="1276845"/>
                  </a:lnTo>
                  <a:lnTo>
                    <a:pt x="230022" y="1308519"/>
                  </a:lnTo>
                  <a:lnTo>
                    <a:pt x="263575" y="1338224"/>
                  </a:lnTo>
                  <a:lnTo>
                    <a:pt x="298907" y="1365859"/>
                  </a:lnTo>
                  <a:lnTo>
                    <a:pt x="335915" y="1391323"/>
                  </a:lnTo>
                  <a:lnTo>
                    <a:pt x="374497" y="1414526"/>
                  </a:lnTo>
                  <a:lnTo>
                    <a:pt x="414566" y="1435366"/>
                  </a:lnTo>
                  <a:lnTo>
                    <a:pt x="456018" y="1453743"/>
                  </a:lnTo>
                  <a:lnTo>
                    <a:pt x="498767" y="1469567"/>
                  </a:lnTo>
                  <a:lnTo>
                    <a:pt x="542683" y="1482725"/>
                  </a:lnTo>
                  <a:lnTo>
                    <a:pt x="587705" y="1493126"/>
                  </a:lnTo>
                  <a:lnTo>
                    <a:pt x="633717" y="1500682"/>
                  </a:lnTo>
                  <a:lnTo>
                    <a:pt x="680631" y="1505292"/>
                  </a:lnTo>
                  <a:lnTo>
                    <a:pt x="728332" y="1506855"/>
                  </a:lnTo>
                  <a:lnTo>
                    <a:pt x="1175842" y="1506855"/>
                  </a:lnTo>
                  <a:lnTo>
                    <a:pt x="1223556" y="1505292"/>
                  </a:lnTo>
                  <a:lnTo>
                    <a:pt x="1270457" y="1500682"/>
                  </a:lnTo>
                  <a:lnTo>
                    <a:pt x="1316469" y="1493126"/>
                  </a:lnTo>
                  <a:lnTo>
                    <a:pt x="1361490" y="1482725"/>
                  </a:lnTo>
                  <a:lnTo>
                    <a:pt x="1405420" y="1469567"/>
                  </a:lnTo>
                  <a:lnTo>
                    <a:pt x="1448155" y="1453743"/>
                  </a:lnTo>
                  <a:lnTo>
                    <a:pt x="1489608" y="1435366"/>
                  </a:lnTo>
                  <a:lnTo>
                    <a:pt x="1529676" y="1414526"/>
                  </a:lnTo>
                  <a:lnTo>
                    <a:pt x="1568272" y="1391323"/>
                  </a:lnTo>
                  <a:lnTo>
                    <a:pt x="1605280" y="1365859"/>
                  </a:lnTo>
                  <a:lnTo>
                    <a:pt x="1640598" y="1338224"/>
                  </a:lnTo>
                  <a:lnTo>
                    <a:pt x="1674152" y="1308519"/>
                  </a:lnTo>
                  <a:lnTo>
                    <a:pt x="1705838" y="1276845"/>
                  </a:lnTo>
                  <a:lnTo>
                    <a:pt x="1735543" y="1243291"/>
                  </a:lnTo>
                  <a:lnTo>
                    <a:pt x="1763179" y="1207973"/>
                  </a:lnTo>
                  <a:lnTo>
                    <a:pt x="1788642" y="1170965"/>
                  </a:lnTo>
                  <a:lnTo>
                    <a:pt x="1811845" y="1132395"/>
                  </a:lnTo>
                  <a:lnTo>
                    <a:pt x="1832686" y="1092327"/>
                  </a:lnTo>
                  <a:lnTo>
                    <a:pt x="1851063" y="1050874"/>
                  </a:lnTo>
                  <a:lnTo>
                    <a:pt x="1866887" y="1008138"/>
                  </a:lnTo>
                  <a:lnTo>
                    <a:pt x="1880057" y="964222"/>
                  </a:lnTo>
                  <a:lnTo>
                    <a:pt x="1890458" y="919200"/>
                  </a:lnTo>
                  <a:lnTo>
                    <a:pt x="1898015" y="873201"/>
                  </a:lnTo>
                  <a:lnTo>
                    <a:pt x="1902625" y="826300"/>
                  </a:lnTo>
                  <a:lnTo>
                    <a:pt x="1904174" y="778598"/>
                  </a:lnTo>
                  <a:lnTo>
                    <a:pt x="1904174" y="728218"/>
                  </a:lnTo>
                  <a:close/>
                </a:path>
                <a:path w="8150225" h="1506854">
                  <a:moveTo>
                    <a:pt x="8150161" y="728218"/>
                  </a:moveTo>
                  <a:lnTo>
                    <a:pt x="8148599" y="680529"/>
                  </a:lnTo>
                  <a:lnTo>
                    <a:pt x="8144002" y="633628"/>
                  </a:lnTo>
                  <a:lnTo>
                    <a:pt x="8136445" y="587616"/>
                  </a:lnTo>
                  <a:lnTo>
                    <a:pt x="8126031" y="542607"/>
                  </a:lnTo>
                  <a:lnTo>
                    <a:pt x="8112874" y="498690"/>
                  </a:lnTo>
                  <a:lnTo>
                    <a:pt x="8097063" y="455955"/>
                  </a:lnTo>
                  <a:lnTo>
                    <a:pt x="8078686" y="414502"/>
                  </a:lnTo>
                  <a:lnTo>
                    <a:pt x="8057845" y="374446"/>
                  </a:lnTo>
                  <a:lnTo>
                    <a:pt x="8034642" y="335864"/>
                  </a:lnTo>
                  <a:lnTo>
                    <a:pt x="8009179" y="298856"/>
                  </a:lnTo>
                  <a:lnTo>
                    <a:pt x="7981543" y="263537"/>
                  </a:lnTo>
                  <a:lnTo>
                    <a:pt x="7951838" y="229984"/>
                  </a:lnTo>
                  <a:lnTo>
                    <a:pt x="7920164" y="198323"/>
                  </a:lnTo>
                  <a:lnTo>
                    <a:pt x="7886611" y="168617"/>
                  </a:lnTo>
                  <a:lnTo>
                    <a:pt x="7851292" y="140982"/>
                  </a:lnTo>
                  <a:lnTo>
                    <a:pt x="7814284" y="115519"/>
                  </a:lnTo>
                  <a:lnTo>
                    <a:pt x="7775702" y="92316"/>
                  </a:lnTo>
                  <a:lnTo>
                    <a:pt x="7735633" y="71475"/>
                  </a:lnTo>
                  <a:lnTo>
                    <a:pt x="7694181" y="53098"/>
                  </a:lnTo>
                  <a:lnTo>
                    <a:pt x="7651445" y="37287"/>
                  </a:lnTo>
                  <a:lnTo>
                    <a:pt x="7607516" y="24117"/>
                  </a:lnTo>
                  <a:lnTo>
                    <a:pt x="7562494" y="13716"/>
                  </a:lnTo>
                  <a:lnTo>
                    <a:pt x="7516482" y="6159"/>
                  </a:lnTo>
                  <a:lnTo>
                    <a:pt x="7469581" y="1562"/>
                  </a:lnTo>
                  <a:lnTo>
                    <a:pt x="7421880" y="0"/>
                  </a:lnTo>
                  <a:lnTo>
                    <a:pt x="6974345" y="0"/>
                  </a:lnTo>
                  <a:lnTo>
                    <a:pt x="6926631" y="1562"/>
                  </a:lnTo>
                  <a:lnTo>
                    <a:pt x="6879730" y="6159"/>
                  </a:lnTo>
                  <a:lnTo>
                    <a:pt x="6833717" y="13716"/>
                  </a:lnTo>
                  <a:lnTo>
                    <a:pt x="6788696" y="24117"/>
                  </a:lnTo>
                  <a:lnTo>
                    <a:pt x="6744767" y="37287"/>
                  </a:lnTo>
                  <a:lnTo>
                    <a:pt x="6702018" y="53098"/>
                  </a:lnTo>
                  <a:lnTo>
                    <a:pt x="6660566" y="71475"/>
                  </a:lnTo>
                  <a:lnTo>
                    <a:pt x="6620497" y="92316"/>
                  </a:lnTo>
                  <a:lnTo>
                    <a:pt x="6581915" y="115519"/>
                  </a:lnTo>
                  <a:lnTo>
                    <a:pt x="6544907" y="140982"/>
                  </a:lnTo>
                  <a:lnTo>
                    <a:pt x="6509575" y="168617"/>
                  </a:lnTo>
                  <a:lnTo>
                    <a:pt x="6476022" y="198323"/>
                  </a:lnTo>
                  <a:lnTo>
                    <a:pt x="6444335" y="229984"/>
                  </a:lnTo>
                  <a:lnTo>
                    <a:pt x="6414630" y="263537"/>
                  </a:lnTo>
                  <a:lnTo>
                    <a:pt x="6386995" y="298856"/>
                  </a:lnTo>
                  <a:lnTo>
                    <a:pt x="6361519" y="335864"/>
                  </a:lnTo>
                  <a:lnTo>
                    <a:pt x="6338316" y="374446"/>
                  </a:lnTo>
                  <a:lnTo>
                    <a:pt x="6317475" y="414502"/>
                  </a:lnTo>
                  <a:lnTo>
                    <a:pt x="6299098" y="455955"/>
                  </a:lnTo>
                  <a:lnTo>
                    <a:pt x="6283274" y="498690"/>
                  </a:lnTo>
                  <a:lnTo>
                    <a:pt x="6270117" y="542607"/>
                  </a:lnTo>
                  <a:lnTo>
                    <a:pt x="6259703" y="587616"/>
                  </a:lnTo>
                  <a:lnTo>
                    <a:pt x="6252146" y="633628"/>
                  </a:lnTo>
                  <a:lnTo>
                    <a:pt x="6247536" y="680529"/>
                  </a:lnTo>
                  <a:lnTo>
                    <a:pt x="6245987" y="728218"/>
                  </a:lnTo>
                  <a:lnTo>
                    <a:pt x="6245987" y="778598"/>
                  </a:lnTo>
                  <a:lnTo>
                    <a:pt x="6247536" y="826300"/>
                  </a:lnTo>
                  <a:lnTo>
                    <a:pt x="6252146" y="873201"/>
                  </a:lnTo>
                  <a:lnTo>
                    <a:pt x="6259703" y="919200"/>
                  </a:lnTo>
                  <a:lnTo>
                    <a:pt x="6270117" y="964222"/>
                  </a:lnTo>
                  <a:lnTo>
                    <a:pt x="6283274" y="1008138"/>
                  </a:lnTo>
                  <a:lnTo>
                    <a:pt x="6299098" y="1050874"/>
                  </a:lnTo>
                  <a:lnTo>
                    <a:pt x="6317475" y="1092327"/>
                  </a:lnTo>
                  <a:lnTo>
                    <a:pt x="6338316" y="1132395"/>
                  </a:lnTo>
                  <a:lnTo>
                    <a:pt x="6361519" y="1170965"/>
                  </a:lnTo>
                  <a:lnTo>
                    <a:pt x="6386995" y="1207973"/>
                  </a:lnTo>
                  <a:lnTo>
                    <a:pt x="6414630" y="1243291"/>
                  </a:lnTo>
                  <a:lnTo>
                    <a:pt x="6444335" y="1276845"/>
                  </a:lnTo>
                  <a:lnTo>
                    <a:pt x="6476022" y="1308519"/>
                  </a:lnTo>
                  <a:lnTo>
                    <a:pt x="6509575" y="1338224"/>
                  </a:lnTo>
                  <a:lnTo>
                    <a:pt x="6544907" y="1365859"/>
                  </a:lnTo>
                  <a:lnTo>
                    <a:pt x="6581915" y="1391323"/>
                  </a:lnTo>
                  <a:lnTo>
                    <a:pt x="6620497" y="1414526"/>
                  </a:lnTo>
                  <a:lnTo>
                    <a:pt x="6660566" y="1435366"/>
                  </a:lnTo>
                  <a:lnTo>
                    <a:pt x="6702018" y="1453743"/>
                  </a:lnTo>
                  <a:lnTo>
                    <a:pt x="6744767" y="1469567"/>
                  </a:lnTo>
                  <a:lnTo>
                    <a:pt x="6788696" y="1482725"/>
                  </a:lnTo>
                  <a:lnTo>
                    <a:pt x="6833717" y="1493126"/>
                  </a:lnTo>
                  <a:lnTo>
                    <a:pt x="6879730" y="1500682"/>
                  </a:lnTo>
                  <a:lnTo>
                    <a:pt x="6926631" y="1505292"/>
                  </a:lnTo>
                  <a:lnTo>
                    <a:pt x="6974345" y="1506855"/>
                  </a:lnTo>
                  <a:lnTo>
                    <a:pt x="7421880" y="1506855"/>
                  </a:lnTo>
                  <a:lnTo>
                    <a:pt x="7469581" y="1505292"/>
                  </a:lnTo>
                  <a:lnTo>
                    <a:pt x="7516482" y="1500682"/>
                  </a:lnTo>
                  <a:lnTo>
                    <a:pt x="7562494" y="1493126"/>
                  </a:lnTo>
                  <a:lnTo>
                    <a:pt x="7607516" y="1482725"/>
                  </a:lnTo>
                  <a:lnTo>
                    <a:pt x="7651445" y="1469567"/>
                  </a:lnTo>
                  <a:lnTo>
                    <a:pt x="7694181" y="1453743"/>
                  </a:lnTo>
                  <a:lnTo>
                    <a:pt x="7735633" y="1435366"/>
                  </a:lnTo>
                  <a:lnTo>
                    <a:pt x="7775702" y="1414526"/>
                  </a:lnTo>
                  <a:lnTo>
                    <a:pt x="7814284" y="1391323"/>
                  </a:lnTo>
                  <a:lnTo>
                    <a:pt x="7851292" y="1365859"/>
                  </a:lnTo>
                  <a:lnTo>
                    <a:pt x="7886611" y="1338224"/>
                  </a:lnTo>
                  <a:lnTo>
                    <a:pt x="7920164" y="1308519"/>
                  </a:lnTo>
                  <a:lnTo>
                    <a:pt x="7951838" y="1276845"/>
                  </a:lnTo>
                  <a:lnTo>
                    <a:pt x="7981543" y="1243291"/>
                  </a:lnTo>
                  <a:lnTo>
                    <a:pt x="8009179" y="1207973"/>
                  </a:lnTo>
                  <a:lnTo>
                    <a:pt x="8034642" y="1170965"/>
                  </a:lnTo>
                  <a:lnTo>
                    <a:pt x="8057845" y="1132395"/>
                  </a:lnTo>
                  <a:lnTo>
                    <a:pt x="8078686" y="1092327"/>
                  </a:lnTo>
                  <a:lnTo>
                    <a:pt x="8097063" y="1050874"/>
                  </a:lnTo>
                  <a:lnTo>
                    <a:pt x="8112874" y="1008138"/>
                  </a:lnTo>
                  <a:lnTo>
                    <a:pt x="8126031" y="964222"/>
                  </a:lnTo>
                  <a:lnTo>
                    <a:pt x="8136445" y="919200"/>
                  </a:lnTo>
                  <a:lnTo>
                    <a:pt x="8144002" y="873201"/>
                  </a:lnTo>
                  <a:lnTo>
                    <a:pt x="8148599" y="826300"/>
                  </a:lnTo>
                  <a:lnTo>
                    <a:pt x="8150161" y="778598"/>
                  </a:lnTo>
                  <a:lnTo>
                    <a:pt x="8150161" y="728218"/>
                  </a:lnTo>
                  <a:close/>
                </a:path>
              </a:pathLst>
            </a:custGeom>
            <a:solidFill>
              <a:srgbClr val="2A29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73006" y="2115783"/>
              <a:ext cx="8784590" cy="6567805"/>
            </a:xfrm>
            <a:custGeom>
              <a:avLst/>
              <a:gdLst/>
              <a:ahLst/>
              <a:cxnLst/>
              <a:rect l="l" t="t" r="r" b="b"/>
              <a:pathLst>
                <a:path w="8784590" h="6567805">
                  <a:moveTo>
                    <a:pt x="5210664" y="6567775"/>
                  </a:moveTo>
                  <a:lnTo>
                    <a:pt x="4921927" y="6567222"/>
                  </a:lnTo>
                  <a:lnTo>
                    <a:pt x="4630616" y="6566058"/>
                  </a:lnTo>
                  <a:lnTo>
                    <a:pt x="4338020" y="6564296"/>
                  </a:lnTo>
                  <a:lnTo>
                    <a:pt x="4045427" y="6561950"/>
                  </a:lnTo>
                  <a:lnTo>
                    <a:pt x="3754127" y="6559031"/>
                  </a:lnTo>
                  <a:lnTo>
                    <a:pt x="3465407" y="6555554"/>
                  </a:lnTo>
                  <a:lnTo>
                    <a:pt x="3180557" y="6551531"/>
                  </a:lnTo>
                  <a:lnTo>
                    <a:pt x="2900866" y="6546974"/>
                  </a:lnTo>
                  <a:lnTo>
                    <a:pt x="2695258" y="6543214"/>
                  </a:lnTo>
                  <a:lnTo>
                    <a:pt x="2493820" y="6539167"/>
                  </a:lnTo>
                  <a:lnTo>
                    <a:pt x="2297096" y="6534838"/>
                  </a:lnTo>
                  <a:lnTo>
                    <a:pt x="2105630" y="6530232"/>
                  </a:lnTo>
                  <a:lnTo>
                    <a:pt x="1919965" y="6525356"/>
                  </a:lnTo>
                  <a:lnTo>
                    <a:pt x="1740644" y="6520214"/>
                  </a:lnTo>
                  <a:lnTo>
                    <a:pt x="1568213" y="6514811"/>
                  </a:lnTo>
                  <a:lnTo>
                    <a:pt x="1403214" y="6509154"/>
                  </a:lnTo>
                  <a:lnTo>
                    <a:pt x="1297612" y="6505243"/>
                  </a:lnTo>
                  <a:lnTo>
                    <a:pt x="1195716" y="6501224"/>
                  </a:lnTo>
                  <a:lnTo>
                    <a:pt x="1097687" y="6497097"/>
                  </a:lnTo>
                  <a:lnTo>
                    <a:pt x="1003687" y="6492863"/>
                  </a:lnTo>
                  <a:lnTo>
                    <a:pt x="913875" y="6488526"/>
                  </a:lnTo>
                  <a:lnTo>
                    <a:pt x="828414" y="6484085"/>
                  </a:lnTo>
                  <a:lnTo>
                    <a:pt x="747465" y="6479543"/>
                  </a:lnTo>
                  <a:lnTo>
                    <a:pt x="671188" y="6474902"/>
                  </a:lnTo>
                  <a:lnTo>
                    <a:pt x="599744" y="6470163"/>
                  </a:lnTo>
                  <a:lnTo>
                    <a:pt x="533296" y="6465327"/>
                  </a:lnTo>
                  <a:lnTo>
                    <a:pt x="472003" y="6460397"/>
                  </a:lnTo>
                  <a:lnTo>
                    <a:pt x="416027" y="6455373"/>
                  </a:lnTo>
                  <a:lnTo>
                    <a:pt x="365529" y="6450258"/>
                  </a:lnTo>
                  <a:lnTo>
                    <a:pt x="320670" y="6445053"/>
                  </a:lnTo>
                  <a:lnTo>
                    <a:pt x="281611" y="6439760"/>
                  </a:lnTo>
                  <a:lnTo>
                    <a:pt x="234251" y="6431657"/>
                  </a:lnTo>
                  <a:lnTo>
                    <a:pt x="192908" y="6420560"/>
                  </a:lnTo>
                  <a:lnTo>
                    <a:pt x="160822" y="6392943"/>
                  </a:lnTo>
                  <a:lnTo>
                    <a:pt x="140558" y="6359701"/>
                  </a:lnTo>
                  <a:lnTo>
                    <a:pt x="121250" y="6315844"/>
                  </a:lnTo>
                  <a:lnTo>
                    <a:pt x="102999" y="6262055"/>
                  </a:lnTo>
                  <a:lnTo>
                    <a:pt x="85902" y="6199014"/>
                  </a:lnTo>
                  <a:lnTo>
                    <a:pt x="70060" y="6127403"/>
                  </a:lnTo>
                  <a:lnTo>
                    <a:pt x="62639" y="6088597"/>
                  </a:lnTo>
                  <a:lnTo>
                    <a:pt x="55570" y="6047904"/>
                  </a:lnTo>
                  <a:lnTo>
                    <a:pt x="48863" y="6005410"/>
                  </a:lnTo>
                  <a:lnTo>
                    <a:pt x="42531" y="5961199"/>
                  </a:lnTo>
                  <a:lnTo>
                    <a:pt x="36587" y="5915356"/>
                  </a:lnTo>
                  <a:lnTo>
                    <a:pt x="31043" y="5867967"/>
                  </a:lnTo>
                  <a:lnTo>
                    <a:pt x="25912" y="5819118"/>
                  </a:lnTo>
                  <a:lnTo>
                    <a:pt x="21205" y="5768892"/>
                  </a:lnTo>
                  <a:lnTo>
                    <a:pt x="16936" y="5717376"/>
                  </a:lnTo>
                  <a:lnTo>
                    <a:pt x="13115" y="5664655"/>
                  </a:lnTo>
                  <a:lnTo>
                    <a:pt x="9757" y="5610813"/>
                  </a:lnTo>
                  <a:lnTo>
                    <a:pt x="6873" y="5555937"/>
                  </a:lnTo>
                  <a:lnTo>
                    <a:pt x="4476" y="5500110"/>
                  </a:lnTo>
                  <a:lnTo>
                    <a:pt x="2577" y="5443419"/>
                  </a:lnTo>
                  <a:lnTo>
                    <a:pt x="1190" y="5385949"/>
                  </a:lnTo>
                  <a:lnTo>
                    <a:pt x="327" y="5327784"/>
                  </a:lnTo>
                  <a:lnTo>
                    <a:pt x="0" y="5269010"/>
                  </a:lnTo>
                  <a:lnTo>
                    <a:pt x="221" y="5209712"/>
                  </a:lnTo>
                  <a:lnTo>
                    <a:pt x="1003" y="5149975"/>
                  </a:lnTo>
                  <a:lnTo>
                    <a:pt x="2358" y="5089885"/>
                  </a:lnTo>
                  <a:lnTo>
                    <a:pt x="4298" y="5029527"/>
                  </a:lnTo>
                  <a:lnTo>
                    <a:pt x="6837" y="4968986"/>
                  </a:lnTo>
                  <a:lnTo>
                    <a:pt x="9986" y="4908346"/>
                  </a:lnTo>
                  <a:lnTo>
                    <a:pt x="13757" y="4847694"/>
                  </a:lnTo>
                  <a:lnTo>
                    <a:pt x="18163" y="4787114"/>
                  </a:lnTo>
                  <a:lnTo>
                    <a:pt x="23217" y="4726692"/>
                  </a:lnTo>
                  <a:lnTo>
                    <a:pt x="28931" y="4666512"/>
                  </a:lnTo>
                  <a:lnTo>
                    <a:pt x="35317" y="4606661"/>
                  </a:lnTo>
                  <a:lnTo>
                    <a:pt x="42387" y="4547223"/>
                  </a:lnTo>
                  <a:lnTo>
                    <a:pt x="50154" y="4488283"/>
                  </a:lnTo>
                  <a:lnTo>
                    <a:pt x="58630" y="4429927"/>
                  </a:lnTo>
                  <a:lnTo>
                    <a:pt x="67828" y="4372239"/>
                  </a:lnTo>
                  <a:lnTo>
                    <a:pt x="77760" y="4315305"/>
                  </a:lnTo>
                  <a:lnTo>
                    <a:pt x="88438" y="4259211"/>
                  </a:lnTo>
                  <a:lnTo>
                    <a:pt x="99875" y="4204041"/>
                  </a:lnTo>
                  <a:lnTo>
                    <a:pt x="112083" y="4149880"/>
                  </a:lnTo>
                  <a:lnTo>
                    <a:pt x="125074" y="4096814"/>
                  </a:lnTo>
                  <a:lnTo>
                    <a:pt x="138861" y="4044928"/>
                  </a:lnTo>
                  <a:lnTo>
                    <a:pt x="153457" y="3994307"/>
                  </a:lnTo>
                  <a:lnTo>
                    <a:pt x="168873" y="3945036"/>
                  </a:lnTo>
                  <a:lnTo>
                    <a:pt x="185121" y="3897200"/>
                  </a:lnTo>
                  <a:lnTo>
                    <a:pt x="202215" y="3850886"/>
                  </a:lnTo>
                  <a:lnTo>
                    <a:pt x="220167" y="3806177"/>
                  </a:lnTo>
                  <a:lnTo>
                    <a:pt x="238989" y="3763159"/>
                  </a:lnTo>
                  <a:lnTo>
                    <a:pt x="258693" y="3721917"/>
                  </a:lnTo>
                  <a:lnTo>
                    <a:pt x="279292" y="3682536"/>
                  </a:lnTo>
                  <a:lnTo>
                    <a:pt x="300798" y="3645102"/>
                  </a:lnTo>
                  <a:lnTo>
                    <a:pt x="462560" y="3396171"/>
                  </a:lnTo>
                  <a:lnTo>
                    <a:pt x="635615" y="3151773"/>
                  </a:lnTo>
                  <a:lnTo>
                    <a:pt x="773512" y="2965693"/>
                  </a:lnTo>
                  <a:lnTo>
                    <a:pt x="829800" y="2891714"/>
                  </a:lnTo>
                  <a:lnTo>
                    <a:pt x="933255" y="2591008"/>
                  </a:lnTo>
                  <a:lnTo>
                    <a:pt x="1212639" y="1894741"/>
                  </a:lnTo>
                  <a:lnTo>
                    <a:pt x="1621483" y="1111691"/>
                  </a:lnTo>
                  <a:lnTo>
                    <a:pt x="2113315" y="550636"/>
                  </a:lnTo>
                  <a:lnTo>
                    <a:pt x="2174585" y="511550"/>
                  </a:lnTo>
                  <a:lnTo>
                    <a:pt x="2239578" y="473873"/>
                  </a:lnTo>
                  <a:lnTo>
                    <a:pt x="2273424" y="455565"/>
                  </a:lnTo>
                  <a:lnTo>
                    <a:pt x="2308145" y="437610"/>
                  </a:lnTo>
                  <a:lnTo>
                    <a:pt x="2343724" y="420009"/>
                  </a:lnTo>
                  <a:lnTo>
                    <a:pt x="2380141" y="402762"/>
                  </a:lnTo>
                  <a:lnTo>
                    <a:pt x="2417379" y="385871"/>
                  </a:lnTo>
                  <a:lnTo>
                    <a:pt x="2455419" y="369335"/>
                  </a:lnTo>
                  <a:lnTo>
                    <a:pt x="2494243" y="353154"/>
                  </a:lnTo>
                  <a:lnTo>
                    <a:pt x="2533832" y="337330"/>
                  </a:lnTo>
                  <a:lnTo>
                    <a:pt x="2574169" y="321863"/>
                  </a:lnTo>
                  <a:lnTo>
                    <a:pt x="2615235" y="306752"/>
                  </a:lnTo>
                  <a:lnTo>
                    <a:pt x="2657011" y="292000"/>
                  </a:lnTo>
                  <a:lnTo>
                    <a:pt x="2699479" y="277605"/>
                  </a:lnTo>
                  <a:lnTo>
                    <a:pt x="2742622" y="263568"/>
                  </a:lnTo>
                  <a:lnTo>
                    <a:pt x="2786420" y="249891"/>
                  </a:lnTo>
                  <a:lnTo>
                    <a:pt x="2830856" y="236572"/>
                  </a:lnTo>
                  <a:lnTo>
                    <a:pt x="2875911" y="223614"/>
                  </a:lnTo>
                  <a:lnTo>
                    <a:pt x="2921566" y="211015"/>
                  </a:lnTo>
                  <a:lnTo>
                    <a:pt x="2967804" y="198777"/>
                  </a:lnTo>
                  <a:lnTo>
                    <a:pt x="3014606" y="186900"/>
                  </a:lnTo>
                  <a:lnTo>
                    <a:pt x="3061954" y="175384"/>
                  </a:lnTo>
                  <a:lnTo>
                    <a:pt x="3109829" y="164230"/>
                  </a:lnTo>
                  <a:lnTo>
                    <a:pt x="3158214" y="153439"/>
                  </a:lnTo>
                  <a:lnTo>
                    <a:pt x="3207089" y="143010"/>
                  </a:lnTo>
                  <a:lnTo>
                    <a:pt x="3256437" y="132944"/>
                  </a:lnTo>
                  <a:lnTo>
                    <a:pt x="3306239" y="123242"/>
                  </a:lnTo>
                  <a:lnTo>
                    <a:pt x="3356477" y="113903"/>
                  </a:lnTo>
                  <a:lnTo>
                    <a:pt x="3407133" y="104929"/>
                  </a:lnTo>
                  <a:lnTo>
                    <a:pt x="3458188" y="96320"/>
                  </a:lnTo>
                  <a:lnTo>
                    <a:pt x="3509623" y="88077"/>
                  </a:lnTo>
                  <a:lnTo>
                    <a:pt x="3561422" y="80199"/>
                  </a:lnTo>
                  <a:lnTo>
                    <a:pt x="3613565" y="72687"/>
                  </a:lnTo>
                  <a:lnTo>
                    <a:pt x="3666034" y="65541"/>
                  </a:lnTo>
                  <a:lnTo>
                    <a:pt x="3718811" y="58763"/>
                  </a:lnTo>
                  <a:lnTo>
                    <a:pt x="3771877" y="52352"/>
                  </a:lnTo>
                  <a:lnTo>
                    <a:pt x="3825214" y="46309"/>
                  </a:lnTo>
                  <a:lnTo>
                    <a:pt x="3878804" y="40634"/>
                  </a:lnTo>
                  <a:lnTo>
                    <a:pt x="3932629" y="35328"/>
                  </a:lnTo>
                  <a:lnTo>
                    <a:pt x="3986669" y="30391"/>
                  </a:lnTo>
                  <a:lnTo>
                    <a:pt x="4040908" y="25824"/>
                  </a:lnTo>
                  <a:lnTo>
                    <a:pt x="4095326" y="21627"/>
                  </a:lnTo>
                  <a:lnTo>
                    <a:pt x="4149905" y="17800"/>
                  </a:lnTo>
                  <a:lnTo>
                    <a:pt x="4204627" y="14344"/>
                  </a:lnTo>
                  <a:lnTo>
                    <a:pt x="4259474" y="11259"/>
                  </a:lnTo>
                  <a:lnTo>
                    <a:pt x="4314427" y="8546"/>
                  </a:lnTo>
                  <a:lnTo>
                    <a:pt x="4369468" y="6205"/>
                  </a:lnTo>
                  <a:lnTo>
                    <a:pt x="4424579" y="4237"/>
                  </a:lnTo>
                  <a:lnTo>
                    <a:pt x="4479741" y="2642"/>
                  </a:lnTo>
                  <a:lnTo>
                    <a:pt x="4534936" y="1420"/>
                  </a:lnTo>
                  <a:lnTo>
                    <a:pt x="4590146" y="572"/>
                  </a:lnTo>
                  <a:lnTo>
                    <a:pt x="4645352" y="98"/>
                  </a:lnTo>
                  <a:lnTo>
                    <a:pt x="4700536" y="0"/>
                  </a:lnTo>
                  <a:lnTo>
                    <a:pt x="4755680" y="276"/>
                  </a:lnTo>
                  <a:lnTo>
                    <a:pt x="4810765" y="928"/>
                  </a:lnTo>
                  <a:lnTo>
                    <a:pt x="4865774" y="1956"/>
                  </a:lnTo>
                  <a:lnTo>
                    <a:pt x="4920687" y="3360"/>
                  </a:lnTo>
                  <a:lnTo>
                    <a:pt x="4975487" y="5142"/>
                  </a:lnTo>
                  <a:lnTo>
                    <a:pt x="5030156" y="7300"/>
                  </a:lnTo>
                  <a:lnTo>
                    <a:pt x="5084674" y="9837"/>
                  </a:lnTo>
                  <a:lnTo>
                    <a:pt x="5139023" y="12751"/>
                  </a:lnTo>
                  <a:lnTo>
                    <a:pt x="5193186" y="16044"/>
                  </a:lnTo>
                  <a:lnTo>
                    <a:pt x="5247144" y="19717"/>
                  </a:lnTo>
                  <a:lnTo>
                    <a:pt x="5300879" y="23768"/>
                  </a:lnTo>
                  <a:lnTo>
                    <a:pt x="5354371" y="28200"/>
                  </a:lnTo>
                  <a:lnTo>
                    <a:pt x="5407604" y="33012"/>
                  </a:lnTo>
                  <a:lnTo>
                    <a:pt x="5460559" y="38205"/>
                  </a:lnTo>
                  <a:lnTo>
                    <a:pt x="5513217" y="43779"/>
                  </a:lnTo>
                  <a:lnTo>
                    <a:pt x="5565560" y="49734"/>
                  </a:lnTo>
                  <a:lnTo>
                    <a:pt x="5617569" y="56072"/>
                  </a:lnTo>
                  <a:lnTo>
                    <a:pt x="5669228" y="62792"/>
                  </a:lnTo>
                  <a:lnTo>
                    <a:pt x="5720516" y="69895"/>
                  </a:lnTo>
                  <a:lnTo>
                    <a:pt x="5771416" y="77382"/>
                  </a:lnTo>
                  <a:lnTo>
                    <a:pt x="5821910" y="85252"/>
                  </a:lnTo>
                  <a:lnTo>
                    <a:pt x="5871979" y="93506"/>
                  </a:lnTo>
                  <a:lnTo>
                    <a:pt x="5921604" y="102145"/>
                  </a:lnTo>
                  <a:lnTo>
                    <a:pt x="5970768" y="111169"/>
                  </a:lnTo>
                  <a:lnTo>
                    <a:pt x="6019453" y="120579"/>
                  </a:lnTo>
                  <a:lnTo>
                    <a:pt x="6067639" y="130375"/>
                  </a:lnTo>
                  <a:lnTo>
                    <a:pt x="6115310" y="140556"/>
                  </a:lnTo>
                  <a:lnTo>
                    <a:pt x="6162445" y="151125"/>
                  </a:lnTo>
                  <a:lnTo>
                    <a:pt x="6209027" y="162081"/>
                  </a:lnTo>
                  <a:lnTo>
                    <a:pt x="6255038" y="173425"/>
                  </a:lnTo>
                  <a:lnTo>
                    <a:pt x="6300460" y="185156"/>
                  </a:lnTo>
                  <a:lnTo>
                    <a:pt x="6345273" y="197277"/>
                  </a:lnTo>
                  <a:lnTo>
                    <a:pt x="6389461" y="209786"/>
                  </a:lnTo>
                  <a:lnTo>
                    <a:pt x="6433003" y="222684"/>
                  </a:lnTo>
                  <a:lnTo>
                    <a:pt x="6475883" y="235973"/>
                  </a:lnTo>
                  <a:lnTo>
                    <a:pt x="6518082" y="249651"/>
                  </a:lnTo>
                  <a:lnTo>
                    <a:pt x="6559581" y="263720"/>
                  </a:lnTo>
                  <a:lnTo>
                    <a:pt x="6600362" y="278181"/>
                  </a:lnTo>
                  <a:lnTo>
                    <a:pt x="6640407" y="293033"/>
                  </a:lnTo>
                  <a:lnTo>
                    <a:pt x="6679698" y="308277"/>
                  </a:lnTo>
                  <a:lnTo>
                    <a:pt x="6718216" y="323913"/>
                  </a:lnTo>
                  <a:lnTo>
                    <a:pt x="6755942" y="339942"/>
                  </a:lnTo>
                  <a:lnTo>
                    <a:pt x="6792860" y="356364"/>
                  </a:lnTo>
                  <a:lnTo>
                    <a:pt x="6828950" y="373180"/>
                  </a:lnTo>
                  <a:lnTo>
                    <a:pt x="6864193" y="390390"/>
                  </a:lnTo>
                  <a:lnTo>
                    <a:pt x="6898573" y="407995"/>
                  </a:lnTo>
                  <a:lnTo>
                    <a:pt x="6964665" y="444390"/>
                  </a:lnTo>
                  <a:lnTo>
                    <a:pt x="7394480" y="990051"/>
                  </a:lnTo>
                  <a:lnTo>
                    <a:pt x="7710440" y="1808480"/>
                  </a:lnTo>
                  <a:lnTo>
                    <a:pt x="7918719" y="2561393"/>
                  </a:lnTo>
                  <a:lnTo>
                    <a:pt x="7993812" y="2891714"/>
                  </a:lnTo>
                  <a:lnTo>
                    <a:pt x="8078362" y="3006600"/>
                  </a:lnTo>
                  <a:lnTo>
                    <a:pt x="8273441" y="3287147"/>
                  </a:lnTo>
                  <a:lnTo>
                    <a:pt x="8491193" y="3637187"/>
                  </a:lnTo>
                  <a:lnTo>
                    <a:pt x="8643763" y="3960554"/>
                  </a:lnTo>
                  <a:lnTo>
                    <a:pt x="8657411" y="4007300"/>
                  </a:lnTo>
                  <a:lnTo>
                    <a:pt x="8671344" y="4064607"/>
                  </a:lnTo>
                  <a:lnTo>
                    <a:pt x="8685354" y="4131631"/>
                  </a:lnTo>
                  <a:lnTo>
                    <a:pt x="8699228" y="4207528"/>
                  </a:lnTo>
                  <a:lnTo>
                    <a:pt x="8706048" y="4248541"/>
                  </a:lnTo>
                  <a:lnTo>
                    <a:pt x="8712755" y="4291456"/>
                  </a:lnTo>
                  <a:lnTo>
                    <a:pt x="8719323" y="4336168"/>
                  </a:lnTo>
                  <a:lnTo>
                    <a:pt x="8725725" y="4382570"/>
                  </a:lnTo>
                  <a:lnTo>
                    <a:pt x="8731935" y="4430559"/>
                  </a:lnTo>
                  <a:lnTo>
                    <a:pt x="8737927" y="4480027"/>
                  </a:lnTo>
                  <a:lnTo>
                    <a:pt x="8743673" y="4530871"/>
                  </a:lnTo>
                  <a:lnTo>
                    <a:pt x="8749149" y="4582983"/>
                  </a:lnTo>
                  <a:lnTo>
                    <a:pt x="8754327" y="4636260"/>
                  </a:lnTo>
                  <a:lnTo>
                    <a:pt x="8759180" y="4690595"/>
                  </a:lnTo>
                  <a:lnTo>
                    <a:pt x="8763684" y="4745883"/>
                  </a:lnTo>
                  <a:lnTo>
                    <a:pt x="8767810" y="4802018"/>
                  </a:lnTo>
                  <a:lnTo>
                    <a:pt x="8771534" y="4858896"/>
                  </a:lnTo>
                  <a:lnTo>
                    <a:pt x="8774827" y="4916410"/>
                  </a:lnTo>
                  <a:lnTo>
                    <a:pt x="8777665" y="4974455"/>
                  </a:lnTo>
                  <a:lnTo>
                    <a:pt x="8780021" y="5032926"/>
                  </a:lnTo>
                  <a:lnTo>
                    <a:pt x="8781868" y="5091717"/>
                  </a:lnTo>
                  <a:lnTo>
                    <a:pt x="8783180" y="5150723"/>
                  </a:lnTo>
                  <a:lnTo>
                    <a:pt x="8783931" y="5209839"/>
                  </a:lnTo>
                  <a:lnTo>
                    <a:pt x="8784094" y="5268958"/>
                  </a:lnTo>
                  <a:lnTo>
                    <a:pt x="8783642" y="5327975"/>
                  </a:lnTo>
                  <a:lnTo>
                    <a:pt x="8782550" y="5386786"/>
                  </a:lnTo>
                  <a:lnTo>
                    <a:pt x="8780791" y="5445284"/>
                  </a:lnTo>
                  <a:lnTo>
                    <a:pt x="8778339" y="5503364"/>
                  </a:lnTo>
                  <a:lnTo>
                    <a:pt x="8775167" y="5560921"/>
                  </a:lnTo>
                  <a:lnTo>
                    <a:pt x="8771249" y="5617849"/>
                  </a:lnTo>
                  <a:lnTo>
                    <a:pt x="8766559" y="5674042"/>
                  </a:lnTo>
                  <a:lnTo>
                    <a:pt x="8761070" y="5729396"/>
                  </a:lnTo>
                  <a:lnTo>
                    <a:pt x="8754756" y="5783805"/>
                  </a:lnTo>
                  <a:lnTo>
                    <a:pt x="8747590" y="5837163"/>
                  </a:lnTo>
                  <a:lnTo>
                    <a:pt x="8739546" y="5889365"/>
                  </a:lnTo>
                  <a:lnTo>
                    <a:pt x="8730598" y="5940305"/>
                  </a:lnTo>
                  <a:lnTo>
                    <a:pt x="8720719" y="5989878"/>
                  </a:lnTo>
                  <a:lnTo>
                    <a:pt x="8709883" y="6037979"/>
                  </a:lnTo>
                  <a:lnTo>
                    <a:pt x="8698063" y="6084501"/>
                  </a:lnTo>
                  <a:lnTo>
                    <a:pt x="8685234" y="6129341"/>
                  </a:lnTo>
                  <a:lnTo>
                    <a:pt x="8671368" y="6172391"/>
                  </a:lnTo>
                  <a:lnTo>
                    <a:pt x="8656440" y="6213548"/>
                  </a:lnTo>
                  <a:lnTo>
                    <a:pt x="8640423" y="6252704"/>
                  </a:lnTo>
                  <a:lnTo>
                    <a:pt x="8623291" y="6289755"/>
                  </a:lnTo>
                  <a:lnTo>
                    <a:pt x="8605017" y="6324596"/>
                  </a:lnTo>
                  <a:lnTo>
                    <a:pt x="8564938" y="6387223"/>
                  </a:lnTo>
                  <a:lnTo>
                    <a:pt x="8519975" y="6439742"/>
                  </a:lnTo>
                  <a:lnTo>
                    <a:pt x="8490904" y="6465132"/>
                  </a:lnTo>
                  <a:lnTo>
                    <a:pt x="8443080" y="6480262"/>
                  </a:lnTo>
                  <a:lnTo>
                    <a:pt x="8395621" y="6488714"/>
                  </a:lnTo>
                  <a:lnTo>
                    <a:pt x="8356499" y="6494092"/>
                  </a:lnTo>
                  <a:lnTo>
                    <a:pt x="8311578" y="6499266"/>
                  </a:lnTo>
                  <a:lnTo>
                    <a:pt x="8261020" y="6504237"/>
                  </a:lnTo>
                  <a:lnTo>
                    <a:pt x="8204986" y="6509007"/>
                  </a:lnTo>
                  <a:lnTo>
                    <a:pt x="8143637" y="6513578"/>
                  </a:lnTo>
                  <a:lnTo>
                    <a:pt x="8077133" y="6517952"/>
                  </a:lnTo>
                  <a:lnTo>
                    <a:pt x="8005636" y="6522129"/>
                  </a:lnTo>
                  <a:lnTo>
                    <a:pt x="7929308" y="6526113"/>
                  </a:lnTo>
                  <a:lnTo>
                    <a:pt x="7848309" y="6529903"/>
                  </a:lnTo>
                  <a:lnTo>
                    <a:pt x="7762800" y="6533502"/>
                  </a:lnTo>
                  <a:lnTo>
                    <a:pt x="7672942" y="6536912"/>
                  </a:lnTo>
                  <a:lnTo>
                    <a:pt x="7578897" y="6540134"/>
                  </a:lnTo>
                  <a:lnTo>
                    <a:pt x="7480826" y="6543169"/>
                  </a:lnTo>
                  <a:lnTo>
                    <a:pt x="7378889" y="6546020"/>
                  </a:lnTo>
                  <a:lnTo>
                    <a:pt x="7273248" y="6548688"/>
                  </a:lnTo>
                  <a:lnTo>
                    <a:pt x="7164063" y="6551174"/>
                  </a:lnTo>
                  <a:lnTo>
                    <a:pt x="7051497" y="6553480"/>
                  </a:lnTo>
                  <a:lnTo>
                    <a:pt x="6876659" y="6556606"/>
                  </a:lnTo>
                  <a:lnTo>
                    <a:pt x="6695117" y="6559335"/>
                  </a:lnTo>
                  <a:lnTo>
                    <a:pt x="6507415" y="6561675"/>
                  </a:lnTo>
                  <a:lnTo>
                    <a:pt x="6314097" y="6563629"/>
                  </a:lnTo>
                  <a:lnTo>
                    <a:pt x="6115707" y="6565204"/>
                  </a:lnTo>
                  <a:lnTo>
                    <a:pt x="5912788" y="6566405"/>
                  </a:lnTo>
                  <a:lnTo>
                    <a:pt x="5705884" y="6567237"/>
                  </a:lnTo>
                  <a:lnTo>
                    <a:pt x="5495538" y="6567706"/>
                  </a:lnTo>
                  <a:lnTo>
                    <a:pt x="5210664" y="6567775"/>
                  </a:lnTo>
                  <a:close/>
                </a:path>
              </a:pathLst>
            </a:custGeom>
            <a:solidFill>
              <a:srgbClr val="ECE7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8672" y="2499161"/>
              <a:ext cx="6802120" cy="2775585"/>
            </a:xfrm>
            <a:custGeom>
              <a:avLst/>
              <a:gdLst/>
              <a:ahLst/>
              <a:cxnLst/>
              <a:rect l="l" t="t" r="r" b="b"/>
              <a:pathLst>
                <a:path w="6802119" h="2775585">
                  <a:moveTo>
                    <a:pt x="4701953" y="2775025"/>
                  </a:moveTo>
                  <a:lnTo>
                    <a:pt x="2479058" y="2753776"/>
                  </a:lnTo>
                  <a:lnTo>
                    <a:pt x="717089" y="2647532"/>
                  </a:lnTo>
                  <a:lnTo>
                    <a:pt x="0" y="2583785"/>
                  </a:lnTo>
                  <a:lnTo>
                    <a:pt x="397483" y="1515200"/>
                  </a:lnTo>
                  <a:lnTo>
                    <a:pt x="772148" y="804533"/>
                  </a:lnTo>
                  <a:lnTo>
                    <a:pt x="1050697" y="409293"/>
                  </a:lnTo>
                  <a:lnTo>
                    <a:pt x="1159834" y="286988"/>
                  </a:lnTo>
                  <a:lnTo>
                    <a:pt x="3145633" y="0"/>
                  </a:lnTo>
                  <a:lnTo>
                    <a:pt x="4693159" y="31887"/>
                  </a:lnTo>
                  <a:lnTo>
                    <a:pt x="5698140" y="191325"/>
                  </a:lnTo>
                  <a:lnTo>
                    <a:pt x="6056305" y="286988"/>
                  </a:lnTo>
                  <a:lnTo>
                    <a:pt x="6359819" y="849865"/>
                  </a:lnTo>
                  <a:lnTo>
                    <a:pt x="6595311" y="1616722"/>
                  </a:lnTo>
                  <a:lnTo>
                    <a:pt x="6747679" y="2292911"/>
                  </a:lnTo>
                  <a:lnTo>
                    <a:pt x="6801824" y="2583785"/>
                  </a:lnTo>
                  <a:lnTo>
                    <a:pt x="4701953" y="2775025"/>
                  </a:lnTo>
                  <a:close/>
                </a:path>
              </a:pathLst>
            </a:custGeom>
            <a:solidFill>
              <a:srgbClr val="80A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67634" y="6648982"/>
              <a:ext cx="7898765" cy="1778635"/>
            </a:xfrm>
            <a:custGeom>
              <a:avLst/>
              <a:gdLst/>
              <a:ahLst/>
              <a:cxnLst/>
              <a:rect l="l" t="t" r="r" b="b"/>
              <a:pathLst>
                <a:path w="7898765" h="1778634">
                  <a:moveTo>
                    <a:pt x="6837972" y="318300"/>
                  </a:moveTo>
                  <a:lnTo>
                    <a:pt x="6786931" y="0"/>
                  </a:lnTo>
                  <a:lnTo>
                    <a:pt x="6627749" y="25514"/>
                  </a:lnTo>
                  <a:lnTo>
                    <a:pt x="6575793" y="33705"/>
                  </a:lnTo>
                  <a:lnTo>
                    <a:pt x="6523634" y="41656"/>
                  </a:lnTo>
                  <a:lnTo>
                    <a:pt x="6471285" y="49364"/>
                  </a:lnTo>
                  <a:lnTo>
                    <a:pt x="6418745" y="56832"/>
                  </a:lnTo>
                  <a:lnTo>
                    <a:pt x="6366015" y="64058"/>
                  </a:lnTo>
                  <a:lnTo>
                    <a:pt x="6313119" y="71056"/>
                  </a:lnTo>
                  <a:lnTo>
                    <a:pt x="6260071" y="77825"/>
                  </a:lnTo>
                  <a:lnTo>
                    <a:pt x="6206871" y="84378"/>
                  </a:lnTo>
                  <a:lnTo>
                    <a:pt x="6153543" y="90703"/>
                  </a:lnTo>
                  <a:lnTo>
                    <a:pt x="6100076" y="96799"/>
                  </a:lnTo>
                  <a:lnTo>
                    <a:pt x="6046508" y="102679"/>
                  </a:lnTo>
                  <a:lnTo>
                    <a:pt x="5992825" y="108356"/>
                  </a:lnTo>
                  <a:lnTo>
                    <a:pt x="5939053" y="113804"/>
                  </a:lnTo>
                  <a:lnTo>
                    <a:pt x="5885192" y="119062"/>
                  </a:lnTo>
                  <a:lnTo>
                    <a:pt x="5831268" y="124104"/>
                  </a:lnTo>
                  <a:lnTo>
                    <a:pt x="5777268" y="128943"/>
                  </a:lnTo>
                  <a:lnTo>
                    <a:pt x="5723229" y="133578"/>
                  </a:lnTo>
                  <a:lnTo>
                    <a:pt x="5669140" y="138023"/>
                  </a:lnTo>
                  <a:lnTo>
                    <a:pt x="5615025" y="142278"/>
                  </a:lnTo>
                  <a:lnTo>
                    <a:pt x="5560885" y="146329"/>
                  </a:lnTo>
                  <a:lnTo>
                    <a:pt x="5506732" y="150202"/>
                  </a:lnTo>
                  <a:lnTo>
                    <a:pt x="5452580" y="153885"/>
                  </a:lnTo>
                  <a:lnTo>
                    <a:pt x="5398452" y="157391"/>
                  </a:lnTo>
                  <a:lnTo>
                    <a:pt x="5344325" y="160705"/>
                  </a:lnTo>
                  <a:lnTo>
                    <a:pt x="5290248" y="163855"/>
                  </a:lnTo>
                  <a:lnTo>
                    <a:pt x="5236210" y="166827"/>
                  </a:lnTo>
                  <a:lnTo>
                    <a:pt x="5182222" y="169633"/>
                  </a:lnTo>
                  <a:lnTo>
                    <a:pt x="5128298" y="172262"/>
                  </a:lnTo>
                  <a:lnTo>
                    <a:pt x="5074450" y="174739"/>
                  </a:lnTo>
                  <a:lnTo>
                    <a:pt x="5020691" y="177038"/>
                  </a:lnTo>
                  <a:lnTo>
                    <a:pt x="4967021" y="179184"/>
                  </a:lnTo>
                  <a:lnTo>
                    <a:pt x="4913452" y="181178"/>
                  </a:lnTo>
                  <a:lnTo>
                    <a:pt x="4860010" y="183019"/>
                  </a:lnTo>
                  <a:lnTo>
                    <a:pt x="4806696" y="184708"/>
                  </a:lnTo>
                  <a:lnTo>
                    <a:pt x="4753508" y="186245"/>
                  </a:lnTo>
                  <a:lnTo>
                    <a:pt x="4700473" y="187642"/>
                  </a:lnTo>
                  <a:lnTo>
                    <a:pt x="4647603" y="188899"/>
                  </a:lnTo>
                  <a:lnTo>
                    <a:pt x="4594898" y="190017"/>
                  </a:lnTo>
                  <a:lnTo>
                    <a:pt x="4542371" y="191008"/>
                  </a:lnTo>
                  <a:lnTo>
                    <a:pt x="4490047" y="191846"/>
                  </a:lnTo>
                  <a:lnTo>
                    <a:pt x="4437913" y="192570"/>
                  </a:lnTo>
                  <a:lnTo>
                    <a:pt x="4385983" y="193167"/>
                  </a:lnTo>
                  <a:lnTo>
                    <a:pt x="4334294" y="193624"/>
                  </a:lnTo>
                  <a:lnTo>
                    <a:pt x="4231602" y="194208"/>
                  </a:lnTo>
                  <a:lnTo>
                    <a:pt x="4129925" y="194322"/>
                  </a:lnTo>
                  <a:lnTo>
                    <a:pt x="4029354" y="193992"/>
                  </a:lnTo>
                  <a:lnTo>
                    <a:pt x="3929951" y="193255"/>
                  </a:lnTo>
                  <a:lnTo>
                    <a:pt x="3831831" y="192138"/>
                  </a:lnTo>
                  <a:lnTo>
                    <a:pt x="3735057" y="190639"/>
                  </a:lnTo>
                  <a:lnTo>
                    <a:pt x="3639731" y="188798"/>
                  </a:lnTo>
                  <a:lnTo>
                    <a:pt x="3545916" y="186639"/>
                  </a:lnTo>
                  <a:lnTo>
                    <a:pt x="3453714" y="184188"/>
                  </a:lnTo>
                  <a:lnTo>
                    <a:pt x="3363188" y="181457"/>
                  </a:lnTo>
                  <a:lnTo>
                    <a:pt x="3274453" y="178485"/>
                  </a:lnTo>
                  <a:lnTo>
                    <a:pt x="3187560" y="175272"/>
                  </a:lnTo>
                  <a:lnTo>
                    <a:pt x="3102622" y="171869"/>
                  </a:lnTo>
                  <a:lnTo>
                    <a:pt x="3019704" y="168275"/>
                  </a:lnTo>
                  <a:lnTo>
                    <a:pt x="2932620" y="164223"/>
                  </a:lnTo>
                  <a:lnTo>
                    <a:pt x="2846895" y="159981"/>
                  </a:lnTo>
                  <a:lnTo>
                    <a:pt x="2762593" y="155549"/>
                  </a:lnTo>
                  <a:lnTo>
                    <a:pt x="2679789" y="150939"/>
                  </a:lnTo>
                  <a:lnTo>
                    <a:pt x="2598534" y="146189"/>
                  </a:lnTo>
                  <a:lnTo>
                    <a:pt x="2518892" y="141312"/>
                  </a:lnTo>
                  <a:lnTo>
                    <a:pt x="2440940" y="136309"/>
                  </a:lnTo>
                  <a:lnTo>
                    <a:pt x="2364714" y="131229"/>
                  </a:lnTo>
                  <a:lnTo>
                    <a:pt x="2290280" y="126060"/>
                  </a:lnTo>
                  <a:lnTo>
                    <a:pt x="2217724" y="120827"/>
                  </a:lnTo>
                  <a:lnTo>
                    <a:pt x="2147074" y="115570"/>
                  </a:lnTo>
                  <a:lnTo>
                    <a:pt x="2078431" y="110286"/>
                  </a:lnTo>
                  <a:lnTo>
                    <a:pt x="2011819" y="104990"/>
                  </a:lnTo>
                  <a:lnTo>
                    <a:pt x="1947329" y="99720"/>
                  </a:lnTo>
                  <a:lnTo>
                    <a:pt x="1884997" y="94488"/>
                  </a:lnTo>
                  <a:lnTo>
                    <a:pt x="1824913" y="89293"/>
                  </a:lnTo>
                  <a:lnTo>
                    <a:pt x="1767116" y="84175"/>
                  </a:lnTo>
                  <a:lnTo>
                    <a:pt x="1711680" y="79146"/>
                  </a:lnTo>
                  <a:lnTo>
                    <a:pt x="1608137" y="69430"/>
                  </a:lnTo>
                  <a:lnTo>
                    <a:pt x="1514754" y="60299"/>
                  </a:lnTo>
                  <a:lnTo>
                    <a:pt x="1432052" y="51879"/>
                  </a:lnTo>
                  <a:lnTo>
                    <a:pt x="1360512" y="44323"/>
                  </a:lnTo>
                  <a:lnTo>
                    <a:pt x="1275232" y="34950"/>
                  </a:lnTo>
                  <a:lnTo>
                    <a:pt x="1205242" y="26860"/>
                  </a:lnTo>
                  <a:lnTo>
                    <a:pt x="1027734" y="4749"/>
                  </a:lnTo>
                  <a:lnTo>
                    <a:pt x="987755" y="324612"/>
                  </a:lnTo>
                  <a:lnTo>
                    <a:pt x="1147711" y="344601"/>
                  </a:lnTo>
                  <a:lnTo>
                    <a:pt x="1256322" y="357200"/>
                  </a:lnTo>
                  <a:lnTo>
                    <a:pt x="1346936" y="367055"/>
                  </a:lnTo>
                  <a:lnTo>
                    <a:pt x="1421206" y="374815"/>
                  </a:lnTo>
                  <a:lnTo>
                    <a:pt x="1506029" y="383349"/>
                  </a:lnTo>
                  <a:lnTo>
                    <a:pt x="1600923" y="392544"/>
                  </a:lnTo>
                  <a:lnTo>
                    <a:pt x="1705444" y="402259"/>
                  </a:lnTo>
                  <a:lnTo>
                    <a:pt x="1819109" y="412343"/>
                  </a:lnTo>
                  <a:lnTo>
                    <a:pt x="1879231" y="417487"/>
                  </a:lnTo>
                  <a:lnTo>
                    <a:pt x="1941474" y="422668"/>
                  </a:lnTo>
                  <a:lnTo>
                    <a:pt x="2005761" y="427875"/>
                  </a:lnTo>
                  <a:lnTo>
                    <a:pt x="2072055" y="433095"/>
                  </a:lnTo>
                  <a:lnTo>
                    <a:pt x="2140280" y="438302"/>
                  </a:lnTo>
                  <a:lnTo>
                    <a:pt x="2210397" y="443484"/>
                  </a:lnTo>
                  <a:lnTo>
                    <a:pt x="2282329" y="448627"/>
                  </a:lnTo>
                  <a:lnTo>
                    <a:pt x="2356027" y="453707"/>
                  </a:lnTo>
                  <a:lnTo>
                    <a:pt x="2431427" y="458711"/>
                  </a:lnTo>
                  <a:lnTo>
                    <a:pt x="2508478" y="463626"/>
                  </a:lnTo>
                  <a:lnTo>
                    <a:pt x="2587129" y="468426"/>
                  </a:lnTo>
                  <a:lnTo>
                    <a:pt x="2667304" y="473087"/>
                  </a:lnTo>
                  <a:lnTo>
                    <a:pt x="2748965" y="477621"/>
                  </a:lnTo>
                  <a:lnTo>
                    <a:pt x="2832036" y="481977"/>
                  </a:lnTo>
                  <a:lnTo>
                    <a:pt x="2916466" y="486168"/>
                  </a:lnTo>
                  <a:lnTo>
                    <a:pt x="3002191" y="490156"/>
                  </a:lnTo>
                  <a:lnTo>
                    <a:pt x="3054134" y="492442"/>
                  </a:lnTo>
                  <a:lnTo>
                    <a:pt x="3157664" y="496709"/>
                  </a:lnTo>
                  <a:lnTo>
                    <a:pt x="3260699" y="500583"/>
                  </a:lnTo>
                  <a:lnTo>
                    <a:pt x="3363226" y="504037"/>
                  </a:lnTo>
                  <a:lnTo>
                    <a:pt x="3465233" y="507098"/>
                  </a:lnTo>
                  <a:lnTo>
                    <a:pt x="3566706" y="509739"/>
                  </a:lnTo>
                  <a:lnTo>
                    <a:pt x="3667607" y="511987"/>
                  </a:lnTo>
                  <a:lnTo>
                    <a:pt x="3767937" y="513816"/>
                  </a:lnTo>
                  <a:lnTo>
                    <a:pt x="3867670" y="515251"/>
                  </a:lnTo>
                  <a:lnTo>
                    <a:pt x="3966794" y="516267"/>
                  </a:lnTo>
                  <a:lnTo>
                    <a:pt x="4065295" y="516877"/>
                  </a:lnTo>
                  <a:lnTo>
                    <a:pt x="4163161" y="517080"/>
                  </a:lnTo>
                  <a:lnTo>
                    <a:pt x="4216298" y="517017"/>
                  </a:lnTo>
                  <a:lnTo>
                    <a:pt x="4269244" y="516839"/>
                  </a:lnTo>
                  <a:lnTo>
                    <a:pt x="4321988" y="516534"/>
                  </a:lnTo>
                  <a:lnTo>
                    <a:pt x="4374527" y="516115"/>
                  </a:lnTo>
                  <a:lnTo>
                    <a:pt x="4426851" y="515556"/>
                  </a:lnTo>
                  <a:lnTo>
                    <a:pt x="4478972" y="514896"/>
                  </a:lnTo>
                  <a:lnTo>
                    <a:pt x="4530877" y="514108"/>
                  </a:lnTo>
                  <a:lnTo>
                    <a:pt x="4582579" y="513194"/>
                  </a:lnTo>
                  <a:lnTo>
                    <a:pt x="4634039" y="512152"/>
                  </a:lnTo>
                  <a:lnTo>
                    <a:pt x="4685296" y="510997"/>
                  </a:lnTo>
                  <a:lnTo>
                    <a:pt x="4736312" y="509727"/>
                  </a:lnTo>
                  <a:lnTo>
                    <a:pt x="4787112" y="508330"/>
                  </a:lnTo>
                  <a:lnTo>
                    <a:pt x="4843754" y="506615"/>
                  </a:lnTo>
                  <a:lnTo>
                    <a:pt x="4900104" y="504748"/>
                  </a:lnTo>
                  <a:lnTo>
                    <a:pt x="4956175" y="502729"/>
                  </a:lnTo>
                  <a:lnTo>
                    <a:pt x="5011966" y="500545"/>
                  </a:lnTo>
                  <a:lnTo>
                    <a:pt x="5067465" y="498221"/>
                  </a:lnTo>
                  <a:lnTo>
                    <a:pt x="5122672" y="495744"/>
                  </a:lnTo>
                  <a:lnTo>
                    <a:pt x="5177587" y="493102"/>
                  </a:lnTo>
                  <a:lnTo>
                    <a:pt x="5232209" y="490321"/>
                  </a:lnTo>
                  <a:lnTo>
                    <a:pt x="5286540" y="487387"/>
                  </a:lnTo>
                  <a:lnTo>
                    <a:pt x="5340566" y="484289"/>
                  </a:lnTo>
                  <a:lnTo>
                    <a:pt x="5394287" y="481050"/>
                  </a:lnTo>
                  <a:lnTo>
                    <a:pt x="5447716" y="477647"/>
                  </a:lnTo>
                  <a:lnTo>
                    <a:pt x="5500840" y="474103"/>
                  </a:lnTo>
                  <a:lnTo>
                    <a:pt x="5553646" y="470395"/>
                  </a:lnTo>
                  <a:lnTo>
                    <a:pt x="5606148" y="466547"/>
                  </a:lnTo>
                  <a:lnTo>
                    <a:pt x="5658345" y="462546"/>
                  </a:lnTo>
                  <a:lnTo>
                    <a:pt x="5710225" y="458393"/>
                  </a:lnTo>
                  <a:lnTo>
                    <a:pt x="5761787" y="454088"/>
                  </a:lnTo>
                  <a:lnTo>
                    <a:pt x="5813031" y="449630"/>
                  </a:lnTo>
                  <a:lnTo>
                    <a:pt x="5863958" y="445020"/>
                  </a:lnTo>
                  <a:lnTo>
                    <a:pt x="5914555" y="440270"/>
                  </a:lnTo>
                  <a:lnTo>
                    <a:pt x="5964834" y="435356"/>
                  </a:lnTo>
                  <a:lnTo>
                    <a:pt x="6014796" y="430301"/>
                  </a:lnTo>
                  <a:lnTo>
                    <a:pt x="6064428" y="425094"/>
                  </a:lnTo>
                  <a:lnTo>
                    <a:pt x="6113716" y="419735"/>
                  </a:lnTo>
                  <a:lnTo>
                    <a:pt x="6162687" y="414223"/>
                  </a:lnTo>
                  <a:lnTo>
                    <a:pt x="6211316" y="408571"/>
                  </a:lnTo>
                  <a:lnTo>
                    <a:pt x="6259614" y="402767"/>
                  </a:lnTo>
                  <a:lnTo>
                    <a:pt x="6307569" y="396811"/>
                  </a:lnTo>
                  <a:lnTo>
                    <a:pt x="6355181" y="390702"/>
                  </a:lnTo>
                  <a:lnTo>
                    <a:pt x="6402464" y="384454"/>
                  </a:lnTo>
                  <a:lnTo>
                    <a:pt x="6449390" y="378053"/>
                  </a:lnTo>
                  <a:lnTo>
                    <a:pt x="6495974" y="371500"/>
                  </a:lnTo>
                  <a:lnTo>
                    <a:pt x="6542202" y="364794"/>
                  </a:lnTo>
                  <a:lnTo>
                    <a:pt x="6588087" y="357949"/>
                  </a:lnTo>
                  <a:lnTo>
                    <a:pt x="6633616" y="350964"/>
                  </a:lnTo>
                  <a:lnTo>
                    <a:pt x="6678790" y="343814"/>
                  </a:lnTo>
                  <a:lnTo>
                    <a:pt x="6837972" y="318300"/>
                  </a:lnTo>
                  <a:close/>
                </a:path>
                <a:path w="7898765" h="1778634">
                  <a:moveTo>
                    <a:pt x="7898168" y="814654"/>
                  </a:moveTo>
                  <a:lnTo>
                    <a:pt x="7897368" y="755904"/>
                  </a:lnTo>
                  <a:lnTo>
                    <a:pt x="5208917" y="1030020"/>
                  </a:lnTo>
                  <a:lnTo>
                    <a:pt x="2673489" y="999566"/>
                  </a:lnTo>
                  <a:lnTo>
                    <a:pt x="787895" y="847280"/>
                  </a:lnTo>
                  <a:lnTo>
                    <a:pt x="48958" y="755904"/>
                  </a:lnTo>
                  <a:lnTo>
                    <a:pt x="35090" y="818261"/>
                  </a:lnTo>
                  <a:lnTo>
                    <a:pt x="23825" y="878459"/>
                  </a:lnTo>
                  <a:lnTo>
                    <a:pt x="14947" y="936485"/>
                  </a:lnTo>
                  <a:lnTo>
                    <a:pt x="8318" y="992276"/>
                  </a:lnTo>
                  <a:lnTo>
                    <a:pt x="3733" y="1045768"/>
                  </a:lnTo>
                  <a:lnTo>
                    <a:pt x="1016" y="1096949"/>
                  </a:lnTo>
                  <a:lnTo>
                    <a:pt x="0" y="1145730"/>
                  </a:lnTo>
                  <a:lnTo>
                    <a:pt x="508" y="1192098"/>
                  </a:lnTo>
                  <a:lnTo>
                    <a:pt x="2349" y="1235989"/>
                  </a:lnTo>
                  <a:lnTo>
                    <a:pt x="5346" y="1277366"/>
                  </a:lnTo>
                  <a:lnTo>
                    <a:pt x="9321" y="1316164"/>
                  </a:lnTo>
                  <a:lnTo>
                    <a:pt x="23964" y="1392580"/>
                  </a:lnTo>
                  <a:lnTo>
                    <a:pt x="40944" y="1430261"/>
                  </a:lnTo>
                  <a:lnTo>
                    <a:pt x="64427" y="1464906"/>
                  </a:lnTo>
                  <a:lnTo>
                    <a:pt x="93802" y="1496047"/>
                  </a:lnTo>
                  <a:lnTo>
                    <a:pt x="128447" y="1523174"/>
                  </a:lnTo>
                  <a:lnTo>
                    <a:pt x="167728" y="1545831"/>
                  </a:lnTo>
                  <a:lnTo>
                    <a:pt x="211035" y="1563535"/>
                  </a:lnTo>
                  <a:lnTo>
                    <a:pt x="257733" y="1575803"/>
                  </a:lnTo>
                  <a:lnTo>
                    <a:pt x="307213" y="1582153"/>
                  </a:lnTo>
                  <a:lnTo>
                    <a:pt x="327660" y="1583512"/>
                  </a:lnTo>
                  <a:lnTo>
                    <a:pt x="371094" y="1586699"/>
                  </a:lnTo>
                  <a:lnTo>
                    <a:pt x="417906" y="1590471"/>
                  </a:lnTo>
                  <a:lnTo>
                    <a:pt x="468109" y="1594777"/>
                  </a:lnTo>
                  <a:lnTo>
                    <a:pt x="549795" y="1602181"/>
                  </a:lnTo>
                  <a:lnTo>
                    <a:pt x="877481" y="1633296"/>
                  </a:lnTo>
                  <a:lnTo>
                    <a:pt x="1073404" y="1651444"/>
                  </a:lnTo>
                  <a:lnTo>
                    <a:pt x="1201267" y="1662785"/>
                  </a:lnTo>
                  <a:lnTo>
                    <a:pt x="1336865" y="1674304"/>
                  </a:lnTo>
                  <a:lnTo>
                    <a:pt x="1431582" y="1682026"/>
                  </a:lnTo>
                  <a:lnTo>
                    <a:pt x="1529740" y="1689709"/>
                  </a:lnTo>
                  <a:lnTo>
                    <a:pt x="1631365" y="1697342"/>
                  </a:lnTo>
                  <a:lnTo>
                    <a:pt x="1736445" y="1704873"/>
                  </a:lnTo>
                  <a:lnTo>
                    <a:pt x="1844992" y="1712264"/>
                  </a:lnTo>
                  <a:lnTo>
                    <a:pt x="1957019" y="1719465"/>
                  </a:lnTo>
                  <a:lnTo>
                    <a:pt x="2072500" y="1726438"/>
                  </a:lnTo>
                  <a:lnTo>
                    <a:pt x="2191474" y="1733156"/>
                  </a:lnTo>
                  <a:lnTo>
                    <a:pt x="2252268" y="1736407"/>
                  </a:lnTo>
                  <a:lnTo>
                    <a:pt x="2313927" y="1739569"/>
                  </a:lnTo>
                  <a:lnTo>
                    <a:pt x="2376462" y="1742643"/>
                  </a:lnTo>
                  <a:lnTo>
                    <a:pt x="2439860" y="1745627"/>
                  </a:lnTo>
                  <a:lnTo>
                    <a:pt x="2504148" y="1748523"/>
                  </a:lnTo>
                  <a:lnTo>
                    <a:pt x="2569299" y="1751304"/>
                  </a:lnTo>
                  <a:lnTo>
                    <a:pt x="2635326" y="1753997"/>
                  </a:lnTo>
                  <a:lnTo>
                    <a:pt x="2702217" y="1756562"/>
                  </a:lnTo>
                  <a:lnTo>
                    <a:pt x="2769997" y="1759013"/>
                  </a:lnTo>
                  <a:lnTo>
                    <a:pt x="2838640" y="1761350"/>
                  </a:lnTo>
                  <a:lnTo>
                    <a:pt x="2908173" y="1763560"/>
                  </a:lnTo>
                  <a:lnTo>
                    <a:pt x="2978569" y="1765630"/>
                  </a:lnTo>
                  <a:lnTo>
                    <a:pt x="3049854" y="1767573"/>
                  </a:lnTo>
                  <a:lnTo>
                    <a:pt x="3122003" y="1769364"/>
                  </a:lnTo>
                  <a:lnTo>
                    <a:pt x="3195040" y="1771015"/>
                  </a:lnTo>
                  <a:lnTo>
                    <a:pt x="3268954" y="1772500"/>
                  </a:lnTo>
                  <a:lnTo>
                    <a:pt x="3343745" y="1773847"/>
                  </a:lnTo>
                  <a:lnTo>
                    <a:pt x="3419411" y="1775028"/>
                  </a:lnTo>
                  <a:lnTo>
                    <a:pt x="3495967" y="1776031"/>
                  </a:lnTo>
                  <a:lnTo>
                    <a:pt x="3573399" y="1776869"/>
                  </a:lnTo>
                  <a:lnTo>
                    <a:pt x="3651707" y="1777530"/>
                  </a:lnTo>
                  <a:lnTo>
                    <a:pt x="3730904" y="1778012"/>
                  </a:lnTo>
                  <a:lnTo>
                    <a:pt x="3810990" y="1778304"/>
                  </a:lnTo>
                  <a:lnTo>
                    <a:pt x="3891940" y="1778393"/>
                  </a:lnTo>
                  <a:lnTo>
                    <a:pt x="3959669" y="1778292"/>
                  </a:lnTo>
                  <a:lnTo>
                    <a:pt x="4027220" y="1778000"/>
                  </a:lnTo>
                  <a:lnTo>
                    <a:pt x="4094594" y="1777517"/>
                  </a:lnTo>
                  <a:lnTo>
                    <a:pt x="4161764" y="1776844"/>
                  </a:lnTo>
                  <a:lnTo>
                    <a:pt x="4228719" y="1775980"/>
                  </a:lnTo>
                  <a:lnTo>
                    <a:pt x="4295445" y="1774952"/>
                  </a:lnTo>
                  <a:lnTo>
                    <a:pt x="4361942" y="1773758"/>
                  </a:lnTo>
                  <a:lnTo>
                    <a:pt x="4428185" y="1772386"/>
                  </a:lnTo>
                  <a:lnTo>
                    <a:pt x="4494161" y="1770862"/>
                  </a:lnTo>
                  <a:lnTo>
                    <a:pt x="4559859" y="1769186"/>
                  </a:lnTo>
                  <a:lnTo>
                    <a:pt x="4625264" y="1767357"/>
                  </a:lnTo>
                  <a:lnTo>
                    <a:pt x="4690364" y="1765376"/>
                  </a:lnTo>
                  <a:lnTo>
                    <a:pt x="4755159" y="1763255"/>
                  </a:lnTo>
                  <a:lnTo>
                    <a:pt x="4819612" y="1761007"/>
                  </a:lnTo>
                  <a:lnTo>
                    <a:pt x="4883734" y="1758632"/>
                  </a:lnTo>
                  <a:lnTo>
                    <a:pt x="4947488" y="1756130"/>
                  </a:lnTo>
                  <a:lnTo>
                    <a:pt x="5010874" y="1753501"/>
                  </a:lnTo>
                  <a:lnTo>
                    <a:pt x="5073878" y="1750771"/>
                  </a:lnTo>
                  <a:lnTo>
                    <a:pt x="5136489" y="1747926"/>
                  </a:lnTo>
                  <a:lnTo>
                    <a:pt x="5198694" y="1744980"/>
                  </a:lnTo>
                  <a:lnTo>
                    <a:pt x="5321820" y="1738795"/>
                  </a:lnTo>
                  <a:lnTo>
                    <a:pt x="5443156" y="1732254"/>
                  </a:lnTo>
                  <a:lnTo>
                    <a:pt x="5562587" y="1725396"/>
                  </a:lnTo>
                  <a:lnTo>
                    <a:pt x="5680024" y="1718271"/>
                  </a:lnTo>
                  <a:lnTo>
                    <a:pt x="5795353" y="1710931"/>
                  </a:lnTo>
                  <a:lnTo>
                    <a:pt x="5908472" y="1703387"/>
                  </a:lnTo>
                  <a:lnTo>
                    <a:pt x="6019279" y="1695704"/>
                  </a:lnTo>
                  <a:lnTo>
                    <a:pt x="6127661" y="1687918"/>
                  </a:lnTo>
                  <a:lnTo>
                    <a:pt x="6285458" y="1676120"/>
                  </a:lnTo>
                  <a:lnTo>
                    <a:pt x="6437236" y="1664322"/>
                  </a:lnTo>
                  <a:lnTo>
                    <a:pt x="6629603" y="1648828"/>
                  </a:lnTo>
                  <a:lnTo>
                    <a:pt x="7166216" y="1604098"/>
                  </a:lnTo>
                  <a:lnTo>
                    <a:pt x="7300950" y="1593291"/>
                  </a:lnTo>
                  <a:lnTo>
                    <a:pt x="7391717" y="1586458"/>
                  </a:lnTo>
                  <a:lnTo>
                    <a:pt x="7447127" y="1582585"/>
                  </a:lnTo>
                  <a:lnTo>
                    <a:pt x="7498334" y="1579308"/>
                  </a:lnTo>
                  <a:lnTo>
                    <a:pt x="7545235" y="1576666"/>
                  </a:lnTo>
                  <a:lnTo>
                    <a:pt x="7597381" y="1570443"/>
                  </a:lnTo>
                  <a:lnTo>
                    <a:pt x="7646606" y="1557604"/>
                  </a:lnTo>
                  <a:lnTo>
                    <a:pt x="7692161" y="1538693"/>
                  </a:lnTo>
                  <a:lnTo>
                    <a:pt x="7733258" y="1514259"/>
                  </a:lnTo>
                  <a:lnTo>
                    <a:pt x="7769136" y="1484807"/>
                  </a:lnTo>
                  <a:lnTo>
                    <a:pt x="7799032" y="1450886"/>
                  </a:lnTo>
                  <a:lnTo>
                    <a:pt x="7822158" y="1413027"/>
                  </a:lnTo>
                  <a:lnTo>
                    <a:pt x="7837754" y="1371765"/>
                  </a:lnTo>
                  <a:lnTo>
                    <a:pt x="7877416" y="1163078"/>
                  </a:lnTo>
                  <a:lnTo>
                    <a:pt x="7894536" y="963866"/>
                  </a:lnTo>
                  <a:lnTo>
                    <a:pt x="7898168" y="814654"/>
                  </a:lnTo>
                  <a:close/>
                </a:path>
              </a:pathLst>
            </a:custGeom>
            <a:solidFill>
              <a:srgbClr val="2A29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9464" y="2620914"/>
              <a:ext cx="3001962" cy="25782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068024" y="6062531"/>
              <a:ext cx="1445895" cy="1040130"/>
            </a:xfrm>
            <a:custGeom>
              <a:avLst/>
              <a:gdLst/>
              <a:ahLst/>
              <a:cxnLst/>
              <a:rect l="l" t="t" r="r" b="b"/>
              <a:pathLst>
                <a:path w="1445894" h="1040129">
                  <a:moveTo>
                    <a:pt x="200647" y="1039520"/>
                  </a:moveTo>
                  <a:lnTo>
                    <a:pt x="155579" y="1038047"/>
                  </a:lnTo>
                  <a:lnTo>
                    <a:pt x="113711" y="1026247"/>
                  </a:lnTo>
                  <a:lnTo>
                    <a:pt x="76403" y="1005365"/>
                  </a:lnTo>
                  <a:lnTo>
                    <a:pt x="45018" y="976648"/>
                  </a:lnTo>
                  <a:lnTo>
                    <a:pt x="20915" y="941342"/>
                  </a:lnTo>
                  <a:lnTo>
                    <a:pt x="5455" y="900692"/>
                  </a:lnTo>
                  <a:lnTo>
                    <a:pt x="0" y="855946"/>
                  </a:lnTo>
                  <a:lnTo>
                    <a:pt x="0" y="800036"/>
                  </a:lnTo>
                  <a:lnTo>
                    <a:pt x="2564" y="750313"/>
                  </a:lnTo>
                  <a:lnTo>
                    <a:pt x="10116" y="701778"/>
                  </a:lnTo>
                  <a:lnTo>
                    <a:pt x="22442" y="654737"/>
                  </a:lnTo>
                  <a:lnTo>
                    <a:pt x="39330" y="609497"/>
                  </a:lnTo>
                  <a:lnTo>
                    <a:pt x="60565" y="566365"/>
                  </a:lnTo>
                  <a:lnTo>
                    <a:pt x="85935" y="525648"/>
                  </a:lnTo>
                  <a:lnTo>
                    <a:pt x="115226" y="487654"/>
                  </a:lnTo>
                  <a:lnTo>
                    <a:pt x="148226" y="452690"/>
                  </a:lnTo>
                  <a:lnTo>
                    <a:pt x="184722" y="421062"/>
                  </a:lnTo>
                  <a:lnTo>
                    <a:pt x="224500" y="393077"/>
                  </a:lnTo>
                  <a:lnTo>
                    <a:pt x="267347" y="369044"/>
                  </a:lnTo>
                  <a:lnTo>
                    <a:pt x="313050" y="349269"/>
                  </a:lnTo>
                  <a:lnTo>
                    <a:pt x="1228491" y="7898"/>
                  </a:lnTo>
                  <a:lnTo>
                    <a:pt x="1271087" y="0"/>
                  </a:lnTo>
                  <a:lnTo>
                    <a:pt x="1312136" y="6668"/>
                  </a:lnTo>
                  <a:lnTo>
                    <a:pt x="1348373" y="26158"/>
                  </a:lnTo>
                  <a:lnTo>
                    <a:pt x="1376533" y="56725"/>
                  </a:lnTo>
                  <a:lnTo>
                    <a:pt x="1393351" y="96625"/>
                  </a:lnTo>
                  <a:lnTo>
                    <a:pt x="1401899" y="135507"/>
                  </a:lnTo>
                  <a:lnTo>
                    <a:pt x="1410429" y="177810"/>
                  </a:lnTo>
                  <a:lnTo>
                    <a:pt x="1418652" y="223059"/>
                  </a:lnTo>
                  <a:lnTo>
                    <a:pt x="1426278" y="270781"/>
                  </a:lnTo>
                  <a:lnTo>
                    <a:pt x="1433018" y="320502"/>
                  </a:lnTo>
                  <a:lnTo>
                    <a:pt x="1438581" y="371748"/>
                  </a:lnTo>
                  <a:lnTo>
                    <a:pt x="1442677" y="424046"/>
                  </a:lnTo>
                  <a:lnTo>
                    <a:pt x="1445018" y="476921"/>
                  </a:lnTo>
                  <a:lnTo>
                    <a:pt x="1445314" y="529900"/>
                  </a:lnTo>
                  <a:lnTo>
                    <a:pt x="1441964" y="577951"/>
                  </a:lnTo>
                  <a:lnTo>
                    <a:pt x="1433614" y="624505"/>
                  </a:lnTo>
                  <a:lnTo>
                    <a:pt x="1420529" y="669285"/>
                  </a:lnTo>
                  <a:lnTo>
                    <a:pt x="1402974" y="712011"/>
                  </a:lnTo>
                  <a:lnTo>
                    <a:pt x="1381213" y="752404"/>
                  </a:lnTo>
                  <a:lnTo>
                    <a:pt x="1355512" y="790185"/>
                  </a:lnTo>
                  <a:lnTo>
                    <a:pt x="1326133" y="825075"/>
                  </a:lnTo>
                  <a:lnTo>
                    <a:pt x="1293343" y="856793"/>
                  </a:lnTo>
                  <a:lnTo>
                    <a:pt x="1257407" y="885063"/>
                  </a:lnTo>
                  <a:lnTo>
                    <a:pt x="1218587" y="909603"/>
                  </a:lnTo>
                  <a:lnTo>
                    <a:pt x="1177150" y="930136"/>
                  </a:lnTo>
                  <a:lnTo>
                    <a:pt x="1133360" y="946381"/>
                  </a:lnTo>
                  <a:lnTo>
                    <a:pt x="1087482" y="958061"/>
                  </a:lnTo>
                  <a:lnTo>
                    <a:pt x="1039780" y="964895"/>
                  </a:lnTo>
                  <a:lnTo>
                    <a:pt x="200647" y="1039520"/>
                  </a:lnTo>
                  <a:close/>
                </a:path>
              </a:pathLst>
            </a:custGeom>
            <a:solidFill>
              <a:srgbClr val="B0A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25977" y="6184645"/>
              <a:ext cx="1172845" cy="831215"/>
            </a:xfrm>
            <a:custGeom>
              <a:avLst/>
              <a:gdLst/>
              <a:ahLst/>
              <a:cxnLst/>
              <a:rect l="l" t="t" r="r" b="b"/>
              <a:pathLst>
                <a:path w="1172844" h="831215">
                  <a:moveTo>
                    <a:pt x="495287" y="427202"/>
                  </a:moveTo>
                  <a:lnTo>
                    <a:pt x="485876" y="384022"/>
                  </a:lnTo>
                  <a:lnTo>
                    <a:pt x="467741" y="344944"/>
                  </a:lnTo>
                  <a:lnTo>
                    <a:pt x="442061" y="310997"/>
                  </a:lnTo>
                  <a:lnTo>
                    <a:pt x="410019" y="283197"/>
                  </a:lnTo>
                  <a:lnTo>
                    <a:pt x="372783" y="262597"/>
                  </a:lnTo>
                  <a:lnTo>
                    <a:pt x="331558" y="250202"/>
                  </a:lnTo>
                  <a:lnTo>
                    <a:pt x="287515" y="247053"/>
                  </a:lnTo>
                  <a:lnTo>
                    <a:pt x="241833" y="254190"/>
                  </a:lnTo>
                  <a:lnTo>
                    <a:pt x="195300" y="271208"/>
                  </a:lnTo>
                  <a:lnTo>
                    <a:pt x="152958" y="295287"/>
                  </a:lnTo>
                  <a:lnTo>
                    <a:pt x="115455" y="325678"/>
                  </a:lnTo>
                  <a:lnTo>
                    <a:pt x="83477" y="361645"/>
                  </a:lnTo>
                  <a:lnTo>
                    <a:pt x="57658" y="402424"/>
                  </a:lnTo>
                  <a:lnTo>
                    <a:pt x="38684" y="447294"/>
                  </a:lnTo>
                  <a:lnTo>
                    <a:pt x="27190" y="495503"/>
                  </a:lnTo>
                  <a:lnTo>
                    <a:pt x="0" y="675614"/>
                  </a:lnTo>
                  <a:lnTo>
                    <a:pt x="342" y="719074"/>
                  </a:lnTo>
                  <a:lnTo>
                    <a:pt x="13538" y="758355"/>
                  </a:lnTo>
                  <a:lnTo>
                    <a:pt x="37465" y="791337"/>
                  </a:lnTo>
                  <a:lnTo>
                    <a:pt x="70002" y="815848"/>
                  </a:lnTo>
                  <a:lnTo>
                    <a:pt x="109054" y="829754"/>
                  </a:lnTo>
                  <a:lnTo>
                    <a:pt x="152501" y="830897"/>
                  </a:lnTo>
                  <a:lnTo>
                    <a:pt x="338569" y="806208"/>
                  </a:lnTo>
                  <a:lnTo>
                    <a:pt x="377151" y="795134"/>
                  </a:lnTo>
                  <a:lnTo>
                    <a:pt x="410197" y="773849"/>
                  </a:lnTo>
                  <a:lnTo>
                    <a:pt x="435775" y="744016"/>
                  </a:lnTo>
                  <a:lnTo>
                    <a:pt x="451942" y="707301"/>
                  </a:lnTo>
                  <a:lnTo>
                    <a:pt x="468998" y="634873"/>
                  </a:lnTo>
                  <a:lnTo>
                    <a:pt x="477786" y="588543"/>
                  </a:lnTo>
                  <a:lnTo>
                    <a:pt x="486460" y="534885"/>
                  </a:lnTo>
                  <a:lnTo>
                    <a:pt x="494792" y="473443"/>
                  </a:lnTo>
                  <a:lnTo>
                    <a:pt x="495287" y="427202"/>
                  </a:lnTo>
                  <a:close/>
                </a:path>
                <a:path w="1172844" h="831215">
                  <a:moveTo>
                    <a:pt x="1172654" y="252666"/>
                  </a:moveTo>
                  <a:lnTo>
                    <a:pt x="1171016" y="204089"/>
                  </a:lnTo>
                  <a:lnTo>
                    <a:pt x="1164259" y="158978"/>
                  </a:lnTo>
                  <a:lnTo>
                    <a:pt x="1152525" y="118046"/>
                  </a:lnTo>
                  <a:lnTo>
                    <a:pt x="1135875" y="81991"/>
                  </a:lnTo>
                  <a:lnTo>
                    <a:pt x="1088339" y="27355"/>
                  </a:lnTo>
                  <a:lnTo>
                    <a:pt x="1023721" y="990"/>
                  </a:lnTo>
                  <a:lnTo>
                    <a:pt x="988148" y="0"/>
                  </a:lnTo>
                  <a:lnTo>
                    <a:pt x="951522" y="6781"/>
                  </a:lnTo>
                  <a:lnTo>
                    <a:pt x="914412" y="20904"/>
                  </a:lnTo>
                  <a:lnTo>
                    <a:pt x="877379" y="41935"/>
                  </a:lnTo>
                  <a:lnTo>
                    <a:pt x="840994" y="69443"/>
                  </a:lnTo>
                  <a:lnTo>
                    <a:pt x="805827" y="102997"/>
                  </a:lnTo>
                  <a:lnTo>
                    <a:pt x="772464" y="142176"/>
                  </a:lnTo>
                  <a:lnTo>
                    <a:pt x="741464" y="186524"/>
                  </a:lnTo>
                  <a:lnTo>
                    <a:pt x="713397" y="235623"/>
                  </a:lnTo>
                  <a:lnTo>
                    <a:pt x="688822" y="289052"/>
                  </a:lnTo>
                  <a:lnTo>
                    <a:pt x="668985" y="344411"/>
                  </a:lnTo>
                  <a:lnTo>
                    <a:pt x="654685" y="399135"/>
                  </a:lnTo>
                  <a:lnTo>
                    <a:pt x="645795" y="452526"/>
                  </a:lnTo>
                  <a:lnTo>
                    <a:pt x="642226" y="503859"/>
                  </a:lnTo>
                  <a:lnTo>
                    <a:pt x="643864" y="552437"/>
                  </a:lnTo>
                  <a:lnTo>
                    <a:pt x="650621" y="597535"/>
                  </a:lnTo>
                  <a:lnTo>
                    <a:pt x="662368" y="638479"/>
                  </a:lnTo>
                  <a:lnTo>
                    <a:pt x="679005" y="674535"/>
                  </a:lnTo>
                  <a:lnTo>
                    <a:pt x="726554" y="729170"/>
                  </a:lnTo>
                  <a:lnTo>
                    <a:pt x="791171" y="755535"/>
                  </a:lnTo>
                  <a:lnTo>
                    <a:pt x="826731" y="756513"/>
                  </a:lnTo>
                  <a:lnTo>
                    <a:pt x="863358" y="749731"/>
                  </a:lnTo>
                  <a:lnTo>
                    <a:pt x="900480" y="735609"/>
                  </a:lnTo>
                  <a:lnTo>
                    <a:pt x="937514" y="714578"/>
                  </a:lnTo>
                  <a:lnTo>
                    <a:pt x="973899" y="687070"/>
                  </a:lnTo>
                  <a:lnTo>
                    <a:pt x="1009053" y="653516"/>
                  </a:lnTo>
                  <a:lnTo>
                    <a:pt x="1042416" y="614349"/>
                  </a:lnTo>
                  <a:lnTo>
                    <a:pt x="1073429" y="570001"/>
                  </a:lnTo>
                  <a:lnTo>
                    <a:pt x="1101496" y="520890"/>
                  </a:lnTo>
                  <a:lnTo>
                    <a:pt x="1126045" y="467474"/>
                  </a:lnTo>
                  <a:lnTo>
                    <a:pt x="1145882" y="412102"/>
                  </a:lnTo>
                  <a:lnTo>
                    <a:pt x="1160195" y="357378"/>
                  </a:lnTo>
                  <a:lnTo>
                    <a:pt x="1169085" y="303999"/>
                  </a:lnTo>
                  <a:lnTo>
                    <a:pt x="1172654" y="252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75429" y="6062531"/>
              <a:ext cx="1445895" cy="1040130"/>
            </a:xfrm>
            <a:custGeom>
              <a:avLst/>
              <a:gdLst/>
              <a:ahLst/>
              <a:cxnLst/>
              <a:rect l="l" t="t" r="r" b="b"/>
              <a:pathLst>
                <a:path w="1445895" h="1040129">
                  <a:moveTo>
                    <a:pt x="1244666" y="1039520"/>
                  </a:moveTo>
                  <a:lnTo>
                    <a:pt x="405510" y="964895"/>
                  </a:lnTo>
                  <a:lnTo>
                    <a:pt x="357812" y="958061"/>
                  </a:lnTo>
                  <a:lnTo>
                    <a:pt x="311938" y="946381"/>
                  </a:lnTo>
                  <a:lnTo>
                    <a:pt x="268151" y="930136"/>
                  </a:lnTo>
                  <a:lnTo>
                    <a:pt x="226717" y="909603"/>
                  </a:lnTo>
                  <a:lnTo>
                    <a:pt x="187900" y="885063"/>
                  </a:lnTo>
                  <a:lnTo>
                    <a:pt x="151965" y="856793"/>
                  </a:lnTo>
                  <a:lnTo>
                    <a:pt x="119177" y="825075"/>
                  </a:lnTo>
                  <a:lnTo>
                    <a:pt x="89800" y="790185"/>
                  </a:lnTo>
                  <a:lnTo>
                    <a:pt x="64099" y="752404"/>
                  </a:lnTo>
                  <a:lnTo>
                    <a:pt x="42338" y="712011"/>
                  </a:lnTo>
                  <a:lnTo>
                    <a:pt x="24784" y="669285"/>
                  </a:lnTo>
                  <a:lnTo>
                    <a:pt x="11699" y="624505"/>
                  </a:lnTo>
                  <a:lnTo>
                    <a:pt x="3349" y="577951"/>
                  </a:lnTo>
                  <a:lnTo>
                    <a:pt x="0" y="529900"/>
                  </a:lnTo>
                  <a:lnTo>
                    <a:pt x="296" y="476921"/>
                  </a:lnTo>
                  <a:lnTo>
                    <a:pt x="2638" y="424046"/>
                  </a:lnTo>
                  <a:lnTo>
                    <a:pt x="6738" y="371748"/>
                  </a:lnTo>
                  <a:lnTo>
                    <a:pt x="12303" y="320502"/>
                  </a:lnTo>
                  <a:lnTo>
                    <a:pt x="19044" y="270781"/>
                  </a:lnTo>
                  <a:lnTo>
                    <a:pt x="26671" y="223059"/>
                  </a:lnTo>
                  <a:lnTo>
                    <a:pt x="34893" y="177810"/>
                  </a:lnTo>
                  <a:lnTo>
                    <a:pt x="43421" y="135507"/>
                  </a:lnTo>
                  <a:lnTo>
                    <a:pt x="51963" y="96625"/>
                  </a:lnTo>
                  <a:lnTo>
                    <a:pt x="68778" y="56725"/>
                  </a:lnTo>
                  <a:lnTo>
                    <a:pt x="96932" y="26158"/>
                  </a:lnTo>
                  <a:lnTo>
                    <a:pt x="133162" y="6668"/>
                  </a:lnTo>
                  <a:lnTo>
                    <a:pt x="174205" y="0"/>
                  </a:lnTo>
                  <a:lnTo>
                    <a:pt x="216799" y="7898"/>
                  </a:lnTo>
                  <a:lnTo>
                    <a:pt x="1132287" y="349269"/>
                  </a:lnTo>
                  <a:lnTo>
                    <a:pt x="1177985" y="369044"/>
                  </a:lnTo>
                  <a:lnTo>
                    <a:pt x="1220827" y="393077"/>
                  </a:lnTo>
                  <a:lnTo>
                    <a:pt x="1260601" y="421062"/>
                  </a:lnTo>
                  <a:lnTo>
                    <a:pt x="1297094" y="452690"/>
                  </a:lnTo>
                  <a:lnTo>
                    <a:pt x="1330092" y="487654"/>
                  </a:lnTo>
                  <a:lnTo>
                    <a:pt x="1359381" y="525648"/>
                  </a:lnTo>
                  <a:lnTo>
                    <a:pt x="1384750" y="566365"/>
                  </a:lnTo>
                  <a:lnTo>
                    <a:pt x="1405984" y="609497"/>
                  </a:lnTo>
                  <a:lnTo>
                    <a:pt x="1422871" y="654737"/>
                  </a:lnTo>
                  <a:lnTo>
                    <a:pt x="1435197" y="701778"/>
                  </a:lnTo>
                  <a:lnTo>
                    <a:pt x="1442749" y="750313"/>
                  </a:lnTo>
                  <a:lnTo>
                    <a:pt x="1445314" y="800036"/>
                  </a:lnTo>
                  <a:lnTo>
                    <a:pt x="1445314" y="855946"/>
                  </a:lnTo>
                  <a:lnTo>
                    <a:pt x="1439857" y="900692"/>
                  </a:lnTo>
                  <a:lnTo>
                    <a:pt x="1424394" y="941342"/>
                  </a:lnTo>
                  <a:lnTo>
                    <a:pt x="1400288" y="976648"/>
                  </a:lnTo>
                  <a:lnTo>
                    <a:pt x="1368900" y="1005365"/>
                  </a:lnTo>
                  <a:lnTo>
                    <a:pt x="1331592" y="1026247"/>
                  </a:lnTo>
                  <a:lnTo>
                    <a:pt x="1289727" y="1038047"/>
                  </a:lnTo>
                  <a:lnTo>
                    <a:pt x="1244666" y="1039520"/>
                  </a:lnTo>
                  <a:close/>
                </a:path>
              </a:pathLst>
            </a:custGeom>
            <a:solidFill>
              <a:srgbClr val="B0A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90126" y="6184645"/>
              <a:ext cx="5415280" cy="1880235"/>
            </a:xfrm>
            <a:custGeom>
              <a:avLst/>
              <a:gdLst/>
              <a:ahLst/>
              <a:cxnLst/>
              <a:rect l="l" t="t" r="r" b="b"/>
              <a:pathLst>
                <a:path w="5415280" h="1880234">
                  <a:moveTo>
                    <a:pt x="530415" y="503859"/>
                  </a:moveTo>
                  <a:lnTo>
                    <a:pt x="526846" y="452526"/>
                  </a:lnTo>
                  <a:lnTo>
                    <a:pt x="517956" y="399135"/>
                  </a:lnTo>
                  <a:lnTo>
                    <a:pt x="503656" y="344411"/>
                  </a:lnTo>
                  <a:lnTo>
                    <a:pt x="483831" y="289052"/>
                  </a:lnTo>
                  <a:lnTo>
                    <a:pt x="459257" y="235623"/>
                  </a:lnTo>
                  <a:lnTo>
                    <a:pt x="431177" y="186524"/>
                  </a:lnTo>
                  <a:lnTo>
                    <a:pt x="400177" y="142176"/>
                  </a:lnTo>
                  <a:lnTo>
                    <a:pt x="366801" y="102997"/>
                  </a:lnTo>
                  <a:lnTo>
                    <a:pt x="331635" y="69443"/>
                  </a:lnTo>
                  <a:lnTo>
                    <a:pt x="295249" y="41935"/>
                  </a:lnTo>
                  <a:lnTo>
                    <a:pt x="258216" y="20904"/>
                  </a:lnTo>
                  <a:lnTo>
                    <a:pt x="221107" y="6781"/>
                  </a:lnTo>
                  <a:lnTo>
                    <a:pt x="184480" y="0"/>
                  </a:lnTo>
                  <a:lnTo>
                    <a:pt x="148907" y="990"/>
                  </a:lnTo>
                  <a:lnTo>
                    <a:pt x="84302" y="27355"/>
                  </a:lnTo>
                  <a:lnTo>
                    <a:pt x="36779" y="81991"/>
                  </a:lnTo>
                  <a:lnTo>
                    <a:pt x="20142" y="118046"/>
                  </a:lnTo>
                  <a:lnTo>
                    <a:pt x="8394" y="158978"/>
                  </a:lnTo>
                  <a:lnTo>
                    <a:pt x="1638" y="204089"/>
                  </a:lnTo>
                  <a:lnTo>
                    <a:pt x="0" y="252666"/>
                  </a:lnTo>
                  <a:lnTo>
                    <a:pt x="3568" y="303999"/>
                  </a:lnTo>
                  <a:lnTo>
                    <a:pt x="12446" y="357378"/>
                  </a:lnTo>
                  <a:lnTo>
                    <a:pt x="26746" y="412102"/>
                  </a:lnTo>
                  <a:lnTo>
                    <a:pt x="46583" y="467474"/>
                  </a:lnTo>
                  <a:lnTo>
                    <a:pt x="71145" y="520890"/>
                  </a:lnTo>
                  <a:lnTo>
                    <a:pt x="99225" y="570001"/>
                  </a:lnTo>
                  <a:lnTo>
                    <a:pt x="130238" y="614349"/>
                  </a:lnTo>
                  <a:lnTo>
                    <a:pt x="163601" y="653516"/>
                  </a:lnTo>
                  <a:lnTo>
                    <a:pt x="198767" y="687070"/>
                  </a:lnTo>
                  <a:lnTo>
                    <a:pt x="235153" y="714578"/>
                  </a:lnTo>
                  <a:lnTo>
                    <a:pt x="272186" y="735609"/>
                  </a:lnTo>
                  <a:lnTo>
                    <a:pt x="309308" y="749731"/>
                  </a:lnTo>
                  <a:lnTo>
                    <a:pt x="345935" y="756513"/>
                  </a:lnTo>
                  <a:lnTo>
                    <a:pt x="381495" y="755535"/>
                  </a:lnTo>
                  <a:lnTo>
                    <a:pt x="446112" y="729170"/>
                  </a:lnTo>
                  <a:lnTo>
                    <a:pt x="493636" y="674535"/>
                  </a:lnTo>
                  <a:lnTo>
                    <a:pt x="510273" y="638479"/>
                  </a:lnTo>
                  <a:lnTo>
                    <a:pt x="522020" y="597535"/>
                  </a:lnTo>
                  <a:lnTo>
                    <a:pt x="528764" y="552437"/>
                  </a:lnTo>
                  <a:lnTo>
                    <a:pt x="530415" y="503859"/>
                  </a:lnTo>
                  <a:close/>
                </a:path>
                <a:path w="5415280" h="1880234">
                  <a:moveTo>
                    <a:pt x="1172654" y="675614"/>
                  </a:moveTo>
                  <a:lnTo>
                    <a:pt x="1145438" y="495503"/>
                  </a:lnTo>
                  <a:lnTo>
                    <a:pt x="1133970" y="447294"/>
                  </a:lnTo>
                  <a:lnTo>
                    <a:pt x="1114996" y="402424"/>
                  </a:lnTo>
                  <a:lnTo>
                    <a:pt x="1089190" y="361645"/>
                  </a:lnTo>
                  <a:lnTo>
                    <a:pt x="1057198" y="325678"/>
                  </a:lnTo>
                  <a:lnTo>
                    <a:pt x="1019708" y="295287"/>
                  </a:lnTo>
                  <a:lnTo>
                    <a:pt x="977353" y="271208"/>
                  </a:lnTo>
                  <a:lnTo>
                    <a:pt x="930795" y="254190"/>
                  </a:lnTo>
                  <a:lnTo>
                    <a:pt x="885113" y="247053"/>
                  </a:lnTo>
                  <a:lnTo>
                    <a:pt x="841057" y="250202"/>
                  </a:lnTo>
                  <a:lnTo>
                    <a:pt x="799833" y="262597"/>
                  </a:lnTo>
                  <a:lnTo>
                    <a:pt x="762609" y="283197"/>
                  </a:lnTo>
                  <a:lnTo>
                    <a:pt x="730567" y="310997"/>
                  </a:lnTo>
                  <a:lnTo>
                    <a:pt x="704888" y="344944"/>
                  </a:lnTo>
                  <a:lnTo>
                    <a:pt x="686765" y="384022"/>
                  </a:lnTo>
                  <a:lnTo>
                    <a:pt x="677367" y="427202"/>
                  </a:lnTo>
                  <a:lnTo>
                    <a:pt x="677887" y="473443"/>
                  </a:lnTo>
                  <a:lnTo>
                    <a:pt x="686206" y="534885"/>
                  </a:lnTo>
                  <a:lnTo>
                    <a:pt x="694867" y="588543"/>
                  </a:lnTo>
                  <a:lnTo>
                    <a:pt x="703643" y="634873"/>
                  </a:lnTo>
                  <a:lnTo>
                    <a:pt x="712330" y="674319"/>
                  </a:lnTo>
                  <a:lnTo>
                    <a:pt x="736866" y="744016"/>
                  </a:lnTo>
                  <a:lnTo>
                    <a:pt x="762457" y="773849"/>
                  </a:lnTo>
                  <a:lnTo>
                    <a:pt x="795515" y="795134"/>
                  </a:lnTo>
                  <a:lnTo>
                    <a:pt x="834072" y="806208"/>
                  </a:lnTo>
                  <a:lnTo>
                    <a:pt x="1020127" y="830897"/>
                  </a:lnTo>
                  <a:lnTo>
                    <a:pt x="1063561" y="829754"/>
                  </a:lnTo>
                  <a:lnTo>
                    <a:pt x="1102614" y="815848"/>
                  </a:lnTo>
                  <a:lnTo>
                    <a:pt x="1135164" y="791337"/>
                  </a:lnTo>
                  <a:lnTo>
                    <a:pt x="1159090" y="758355"/>
                  </a:lnTo>
                  <a:lnTo>
                    <a:pt x="1172286" y="719074"/>
                  </a:lnTo>
                  <a:lnTo>
                    <a:pt x="1172654" y="675614"/>
                  </a:lnTo>
                  <a:close/>
                </a:path>
                <a:path w="5415280" h="1880234">
                  <a:moveTo>
                    <a:pt x="5414835" y="1220241"/>
                  </a:moveTo>
                  <a:lnTo>
                    <a:pt x="2638336" y="1220241"/>
                  </a:lnTo>
                  <a:lnTo>
                    <a:pt x="2638336" y="1880057"/>
                  </a:lnTo>
                  <a:lnTo>
                    <a:pt x="5414835" y="1880057"/>
                  </a:lnTo>
                  <a:lnTo>
                    <a:pt x="5414835" y="1220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8672" y="2236486"/>
              <a:ext cx="6801824" cy="304785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59906" y="1020867"/>
            <a:ext cx="4690745" cy="518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spc="-15" dirty="0">
                <a:solidFill>
                  <a:srgbClr val="FFFFFF"/>
                </a:solidFill>
              </a:rPr>
              <a:t>P</a:t>
            </a:r>
            <a:r>
              <a:rPr sz="3200" spc="-190" dirty="0">
                <a:solidFill>
                  <a:srgbClr val="FFFFFF"/>
                </a:solidFill>
              </a:rPr>
              <a:t>R</a:t>
            </a:r>
            <a:r>
              <a:rPr sz="3200" spc="-335" dirty="0">
                <a:solidFill>
                  <a:srgbClr val="FFFFFF"/>
                </a:solidFill>
              </a:rPr>
              <a:t>E</a:t>
            </a:r>
            <a:r>
              <a:rPr sz="3200" spc="-240" dirty="0">
                <a:solidFill>
                  <a:srgbClr val="FFFFFF"/>
                </a:solidFill>
              </a:rPr>
              <a:t>S</a:t>
            </a:r>
            <a:r>
              <a:rPr sz="3200" spc="-335" dirty="0">
                <a:solidFill>
                  <a:srgbClr val="FFFFFF"/>
                </a:solidFill>
              </a:rPr>
              <a:t>E</a:t>
            </a:r>
            <a:r>
              <a:rPr sz="3200" spc="-70" dirty="0">
                <a:solidFill>
                  <a:srgbClr val="FFFFFF"/>
                </a:solidFill>
              </a:rPr>
              <a:t>N</a:t>
            </a:r>
            <a:r>
              <a:rPr sz="3200" spc="-155" dirty="0">
                <a:solidFill>
                  <a:srgbClr val="FFFFFF"/>
                </a:solidFill>
              </a:rPr>
              <a:t>T</a:t>
            </a:r>
            <a:r>
              <a:rPr sz="3200" spc="60" dirty="0">
                <a:solidFill>
                  <a:srgbClr val="FFFFFF"/>
                </a:solidFill>
              </a:rPr>
              <a:t>A</a:t>
            </a:r>
            <a:r>
              <a:rPr sz="3200" spc="-155" dirty="0">
                <a:solidFill>
                  <a:srgbClr val="FFFFFF"/>
                </a:solidFill>
              </a:rPr>
              <a:t>T</a:t>
            </a:r>
            <a:r>
              <a:rPr sz="3200" spc="-500" dirty="0">
                <a:solidFill>
                  <a:srgbClr val="FFFFFF"/>
                </a:solidFill>
              </a:rPr>
              <a:t>I</a:t>
            </a:r>
            <a:r>
              <a:rPr sz="3200" spc="10" dirty="0">
                <a:solidFill>
                  <a:srgbClr val="FFFFFF"/>
                </a:solidFill>
              </a:rPr>
              <a:t>O</a:t>
            </a:r>
            <a:r>
              <a:rPr sz="3200" spc="-65" dirty="0">
                <a:solidFill>
                  <a:srgbClr val="FFFFFF"/>
                </a:solidFill>
              </a:rPr>
              <a:t>N</a:t>
            </a:r>
            <a:r>
              <a:rPr sz="3200" spc="-160" dirty="0">
                <a:solidFill>
                  <a:srgbClr val="FFFFFF"/>
                </a:solidFill>
              </a:rPr>
              <a:t> </a:t>
            </a:r>
            <a:r>
              <a:rPr sz="3200" spc="-155" dirty="0">
                <a:solidFill>
                  <a:srgbClr val="FFFFFF"/>
                </a:solidFill>
              </a:rPr>
              <a:t>T</a:t>
            </a:r>
            <a:r>
              <a:rPr sz="3200" spc="10" dirty="0">
                <a:solidFill>
                  <a:srgbClr val="FFFFFF"/>
                </a:solidFill>
              </a:rPr>
              <a:t>O</a:t>
            </a:r>
            <a:r>
              <a:rPr sz="3200" spc="-15" dirty="0">
                <a:solidFill>
                  <a:srgbClr val="FFFFFF"/>
                </a:solidFill>
              </a:rPr>
              <a:t>P</a:t>
            </a:r>
            <a:r>
              <a:rPr sz="3200" spc="-500" dirty="0">
                <a:solidFill>
                  <a:srgbClr val="FFFFFF"/>
                </a:solidFill>
              </a:rPr>
              <a:t>I</a:t>
            </a:r>
            <a:r>
              <a:rPr sz="3200" spc="265" dirty="0">
                <a:solidFill>
                  <a:srgbClr val="FFFFFF"/>
                </a:solidFill>
              </a:rPr>
              <a:t>C</a:t>
            </a:r>
            <a:r>
              <a:rPr sz="3200" spc="-160" dirty="0">
                <a:solidFill>
                  <a:srgbClr val="FFFFFF"/>
                </a:solidFill>
              </a:rPr>
              <a:t> </a:t>
            </a:r>
            <a:r>
              <a:rPr sz="3200" spc="434" dirty="0">
                <a:solidFill>
                  <a:srgbClr val="FFFFFF"/>
                </a:solidFill>
              </a:rPr>
              <a:t>-</a:t>
            </a:r>
            <a:endParaRPr sz="3200"/>
          </a:p>
        </p:txBody>
      </p:sp>
      <p:sp>
        <p:nvSpPr>
          <p:cNvPr id="21" name="object 21"/>
          <p:cNvSpPr txBox="1"/>
          <p:nvPr/>
        </p:nvSpPr>
        <p:spPr>
          <a:xfrm>
            <a:off x="1378334" y="9648568"/>
            <a:ext cx="753706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14" dirty="0">
                <a:latin typeface="Verdana"/>
                <a:cs typeface="Verdana"/>
              </a:rPr>
              <a:t>U</a:t>
            </a:r>
            <a:r>
              <a:rPr sz="2400" spc="-80" dirty="0">
                <a:latin typeface="Verdana"/>
                <a:cs typeface="Verdana"/>
              </a:rPr>
              <a:t>N</a:t>
            </a:r>
            <a:r>
              <a:rPr sz="2400" spc="-160" dirty="0">
                <a:latin typeface="Verdana"/>
                <a:cs typeface="Verdana"/>
              </a:rPr>
              <a:t>D</a:t>
            </a:r>
            <a:r>
              <a:rPr sz="2400" spc="-275" dirty="0">
                <a:latin typeface="Verdana"/>
                <a:cs typeface="Verdana"/>
              </a:rPr>
              <a:t>E</a:t>
            </a:r>
            <a:r>
              <a:rPr sz="2400" spc="-160" dirty="0">
                <a:latin typeface="Verdana"/>
                <a:cs typeface="Verdana"/>
              </a:rPr>
              <a:t>R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40" dirty="0">
                <a:latin typeface="Verdana"/>
                <a:cs typeface="Verdana"/>
              </a:rPr>
              <a:t>T</a:t>
            </a:r>
            <a:r>
              <a:rPr sz="2400" spc="-125" dirty="0">
                <a:latin typeface="Verdana"/>
                <a:cs typeface="Verdana"/>
              </a:rPr>
              <a:t>H</a:t>
            </a:r>
            <a:r>
              <a:rPr sz="2400" spc="-270" dirty="0">
                <a:latin typeface="Verdana"/>
                <a:cs typeface="Verdana"/>
              </a:rPr>
              <a:t>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G</a:t>
            </a:r>
            <a:r>
              <a:rPr sz="2400" spc="-114" dirty="0">
                <a:latin typeface="Verdana"/>
                <a:cs typeface="Verdana"/>
              </a:rPr>
              <a:t>U</a:t>
            </a:r>
            <a:r>
              <a:rPr sz="2400" spc="-385" dirty="0">
                <a:latin typeface="Verdana"/>
                <a:cs typeface="Verdana"/>
              </a:rPr>
              <a:t>I</a:t>
            </a:r>
            <a:r>
              <a:rPr sz="2400" spc="-160" dirty="0">
                <a:latin typeface="Verdana"/>
                <a:cs typeface="Verdana"/>
              </a:rPr>
              <a:t>D</a:t>
            </a:r>
            <a:r>
              <a:rPr sz="2400" spc="20" dirty="0">
                <a:latin typeface="Verdana"/>
                <a:cs typeface="Verdana"/>
              </a:rPr>
              <a:t>A</a:t>
            </a:r>
            <a:r>
              <a:rPr sz="2400" spc="-80" dirty="0">
                <a:latin typeface="Verdana"/>
                <a:cs typeface="Verdana"/>
              </a:rPr>
              <a:t>N</a:t>
            </a:r>
            <a:r>
              <a:rPr sz="2400" spc="165" dirty="0">
                <a:latin typeface="Verdana"/>
                <a:cs typeface="Verdana"/>
              </a:rPr>
              <a:t>C</a:t>
            </a:r>
            <a:r>
              <a:rPr sz="2400" spc="-270" dirty="0">
                <a:latin typeface="Verdana"/>
                <a:cs typeface="Verdana"/>
              </a:rPr>
              <a:t>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O</a:t>
            </a:r>
            <a:r>
              <a:rPr sz="2400" spc="-150" dirty="0">
                <a:latin typeface="Verdana"/>
                <a:cs typeface="Verdana"/>
              </a:rPr>
              <a:t>F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80" dirty="0">
                <a:latin typeface="Verdana"/>
                <a:cs typeface="Verdana"/>
              </a:rPr>
              <a:t>M</a:t>
            </a:r>
            <a:r>
              <a:rPr sz="2400" spc="-165" dirty="0">
                <a:latin typeface="Verdana"/>
                <a:cs typeface="Verdana"/>
              </a:rPr>
              <a:t>R</a:t>
            </a:r>
            <a:r>
              <a:rPr sz="2400" spc="-315" dirty="0">
                <a:latin typeface="Verdana"/>
                <a:cs typeface="Verdana"/>
              </a:rPr>
              <a:t>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lang="en-IN" sz="2400" spc="-80" dirty="0">
                <a:latin typeface="Verdana"/>
                <a:cs typeface="Verdana"/>
              </a:rPr>
              <a:t>Ashish Kumawat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210" y="4606472"/>
            <a:ext cx="8005790" cy="4814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endParaRPr sz="9600" dirty="0">
              <a:latin typeface="Verdana"/>
              <a:cs typeface="Verdana"/>
            </a:endParaRPr>
          </a:p>
          <a:p>
            <a:pPr marL="1193800" marR="5080">
              <a:lnSpc>
                <a:spcPct val="115300"/>
              </a:lnSpc>
              <a:spcBef>
                <a:spcPts val="5090"/>
              </a:spcBef>
            </a:pPr>
            <a:r>
              <a:rPr lang="en-IN" sz="2650" spc="5" dirty="0">
                <a:solidFill>
                  <a:srgbClr val="FFFFFF"/>
                </a:solidFill>
                <a:latin typeface="Verdana"/>
                <a:cs typeface="Verdana"/>
              </a:rPr>
              <a:t>Vaishnavi </a:t>
            </a:r>
            <a:r>
              <a:rPr lang="en-IN" sz="2650" spc="5" dirty="0" err="1">
                <a:solidFill>
                  <a:srgbClr val="FFFFFF"/>
                </a:solidFill>
                <a:latin typeface="Verdana"/>
                <a:cs typeface="Verdana"/>
              </a:rPr>
              <a:t>Nighojkar</a:t>
            </a:r>
            <a:r>
              <a:rPr lang="en-IN" sz="2650" spc="5" dirty="0">
                <a:solidFill>
                  <a:srgbClr val="FFFFFF"/>
                </a:solidFill>
                <a:latin typeface="Verdana"/>
                <a:cs typeface="Verdana"/>
              </a:rPr>
              <a:t>(EN20CS301487)</a:t>
            </a:r>
          </a:p>
          <a:p>
            <a:pPr marL="1193800" marR="5080">
              <a:lnSpc>
                <a:spcPct val="115300"/>
              </a:lnSpc>
              <a:spcBef>
                <a:spcPts val="5090"/>
              </a:spcBef>
            </a:pPr>
            <a:r>
              <a:rPr lang="en-IN" sz="2650" spc="5" dirty="0">
                <a:solidFill>
                  <a:srgbClr val="FFFFFF"/>
                </a:solidFill>
                <a:latin typeface="Verdana"/>
                <a:cs typeface="Verdana"/>
              </a:rPr>
              <a:t>Vanshika Kapur(EN20CS301490)</a:t>
            </a:r>
          </a:p>
          <a:p>
            <a:pPr marL="1193800" marR="5080">
              <a:lnSpc>
                <a:spcPct val="115300"/>
              </a:lnSpc>
              <a:spcBef>
                <a:spcPts val="5090"/>
              </a:spcBef>
            </a:pP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650" spc="-155" dirty="0">
                <a:solidFill>
                  <a:srgbClr val="FFFFFF"/>
                </a:solidFill>
                <a:latin typeface="Verdana"/>
                <a:cs typeface="Verdana"/>
              </a:rPr>
              <a:t>Yash </a:t>
            </a:r>
            <a:r>
              <a:rPr lang="en-IN" sz="2650" spc="-155" dirty="0" err="1">
                <a:solidFill>
                  <a:srgbClr val="FFFFFF"/>
                </a:solidFill>
                <a:latin typeface="Verdana"/>
                <a:cs typeface="Verdana"/>
              </a:rPr>
              <a:t>Rayate</a:t>
            </a:r>
            <a:r>
              <a:rPr lang="en-IN" sz="2650" spc="-155" dirty="0">
                <a:solidFill>
                  <a:srgbClr val="FFFFFF"/>
                </a:solidFill>
                <a:latin typeface="Verdana"/>
                <a:cs typeface="Verdana"/>
              </a:rPr>
              <a:t>(EN20CS301512)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467480"/>
            <a:ext cx="8131175" cy="1838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0"/>
              </a:spcBef>
            </a:pPr>
            <a:r>
              <a:rPr sz="5100" spc="135" dirty="0"/>
              <a:t>Software</a:t>
            </a:r>
            <a:r>
              <a:rPr sz="5100" spc="-265" dirty="0"/>
              <a:t> </a:t>
            </a:r>
            <a:r>
              <a:rPr sz="5100" spc="225" dirty="0"/>
              <a:t>Requirements </a:t>
            </a:r>
            <a:r>
              <a:rPr sz="5100" spc="-1780" dirty="0"/>
              <a:t> </a:t>
            </a:r>
            <a:r>
              <a:rPr sz="5100" spc="240" dirty="0"/>
              <a:t>Specification</a:t>
            </a:r>
            <a:r>
              <a:rPr sz="5100" spc="-260" dirty="0"/>
              <a:t> </a:t>
            </a:r>
            <a:r>
              <a:rPr sz="5100" spc="-675" dirty="0"/>
              <a:t>: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6605023" y="2999455"/>
            <a:ext cx="2596515" cy="4395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38860">
              <a:lnSpc>
                <a:spcPct val="115900"/>
              </a:lnSpc>
              <a:spcBef>
                <a:spcPts val="95"/>
              </a:spcBef>
            </a:pPr>
            <a:r>
              <a:rPr sz="2750" spc="10" dirty="0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sz="27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Verdana"/>
                <a:cs typeface="Verdana"/>
              </a:rPr>
              <a:t>3 </a:t>
            </a:r>
            <a:r>
              <a:rPr sz="2750" spc="-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Libraries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Verdana"/>
              <a:cs typeface="Verdana"/>
            </a:endParaRPr>
          </a:p>
          <a:p>
            <a:pPr marL="533400" indent="-521334">
              <a:lnSpc>
                <a:spcPct val="100000"/>
              </a:lnSpc>
              <a:buAutoNum type="arabicPeriod"/>
              <a:tabLst>
                <a:tab pos="533400" algn="l"/>
                <a:tab pos="534035" algn="l"/>
              </a:tabLst>
            </a:pPr>
            <a:r>
              <a:rPr sz="2750" spc="60" dirty="0">
                <a:solidFill>
                  <a:srgbClr val="FFFFFF"/>
                </a:solidFill>
                <a:latin typeface="Verdana"/>
                <a:cs typeface="Verdana"/>
              </a:rPr>
              <a:t>Numpy</a:t>
            </a:r>
            <a:endParaRPr sz="2750">
              <a:latin typeface="Verdana"/>
              <a:cs typeface="Verdana"/>
            </a:endParaRPr>
          </a:p>
          <a:p>
            <a:pPr marL="507365" indent="-49530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</a:rPr>
              <a:t>Scipy</a:t>
            </a:r>
            <a:endParaRPr sz="2750">
              <a:latin typeface="Verdana"/>
              <a:cs typeface="Verdana"/>
            </a:endParaRPr>
          </a:p>
          <a:p>
            <a:pPr marL="513715" indent="-50165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2750" spc="55" dirty="0">
                <a:solidFill>
                  <a:srgbClr val="FFFFFF"/>
                </a:solidFill>
                <a:latin typeface="Verdana"/>
                <a:cs typeface="Verdana"/>
              </a:rPr>
              <a:t>Playsound</a:t>
            </a:r>
            <a:endParaRPr sz="2750">
              <a:latin typeface="Verdana"/>
              <a:cs typeface="Verdana"/>
            </a:endParaRPr>
          </a:p>
          <a:p>
            <a:pPr marL="532130" indent="-520065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532130" algn="l"/>
                <a:tab pos="532765" algn="l"/>
              </a:tabLst>
            </a:pP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</a:rPr>
              <a:t>Dlib</a:t>
            </a:r>
            <a:endParaRPr sz="2750">
              <a:latin typeface="Verdana"/>
              <a:cs typeface="Verdana"/>
            </a:endParaRPr>
          </a:p>
          <a:p>
            <a:pPr marL="529590" indent="-517525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529590" algn="l"/>
                <a:tab pos="530225" algn="l"/>
              </a:tabLst>
            </a:pPr>
            <a:r>
              <a:rPr sz="2750" spc="-40" dirty="0">
                <a:solidFill>
                  <a:srgbClr val="FFFFFF"/>
                </a:solidFill>
                <a:latin typeface="Verdana"/>
                <a:cs typeface="Verdana"/>
              </a:rPr>
              <a:t>Imutils</a:t>
            </a:r>
            <a:endParaRPr sz="2750">
              <a:latin typeface="Verdana"/>
              <a:cs typeface="Verdana"/>
            </a:endParaRPr>
          </a:p>
          <a:p>
            <a:pPr marL="530860" indent="-518795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530860" algn="l"/>
                <a:tab pos="531495" algn="l"/>
              </a:tabLst>
            </a:pPr>
            <a:r>
              <a:rPr sz="2750" spc="10" dirty="0">
                <a:solidFill>
                  <a:srgbClr val="FFFFFF"/>
                </a:solidFill>
                <a:latin typeface="Verdana"/>
                <a:cs typeface="Verdana"/>
              </a:rPr>
              <a:t>opencv,</a:t>
            </a:r>
            <a:r>
              <a:rPr sz="27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FFFFFF"/>
                </a:solidFill>
                <a:latin typeface="Verdana"/>
                <a:cs typeface="Verdana"/>
              </a:rPr>
              <a:t>etc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4056" y="288758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12447" y="761999"/>
                </a:moveTo>
                <a:lnTo>
                  <a:pt x="49552" y="761999"/>
                </a:lnTo>
                <a:lnTo>
                  <a:pt x="30291" y="758097"/>
                </a:lnTo>
                <a:lnTo>
                  <a:pt x="14537" y="747462"/>
                </a:lnTo>
                <a:lnTo>
                  <a:pt x="3902" y="731708"/>
                </a:lnTo>
                <a:lnTo>
                  <a:pt x="0" y="712447"/>
                </a:lnTo>
                <a:lnTo>
                  <a:pt x="0" y="49552"/>
                </a:lnTo>
                <a:lnTo>
                  <a:pt x="3902" y="30291"/>
                </a:lnTo>
                <a:lnTo>
                  <a:pt x="14537" y="14537"/>
                </a:lnTo>
                <a:lnTo>
                  <a:pt x="30291" y="3902"/>
                </a:lnTo>
                <a:lnTo>
                  <a:pt x="49552" y="0"/>
                </a:lnTo>
                <a:lnTo>
                  <a:pt x="712447" y="0"/>
                </a:lnTo>
                <a:lnTo>
                  <a:pt x="731708" y="3902"/>
                </a:lnTo>
                <a:lnTo>
                  <a:pt x="747462" y="14537"/>
                </a:lnTo>
                <a:lnTo>
                  <a:pt x="758097" y="30291"/>
                </a:lnTo>
                <a:lnTo>
                  <a:pt x="761999" y="49552"/>
                </a:lnTo>
                <a:lnTo>
                  <a:pt x="761999" y="712447"/>
                </a:lnTo>
                <a:lnTo>
                  <a:pt x="758097" y="731708"/>
                </a:lnTo>
                <a:lnTo>
                  <a:pt x="747462" y="747462"/>
                </a:lnTo>
                <a:lnTo>
                  <a:pt x="731708" y="758097"/>
                </a:lnTo>
                <a:lnTo>
                  <a:pt x="712447" y="761999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4056" y="67737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12447" y="761999"/>
                </a:moveTo>
                <a:lnTo>
                  <a:pt x="49552" y="761999"/>
                </a:lnTo>
                <a:lnTo>
                  <a:pt x="30291" y="758097"/>
                </a:lnTo>
                <a:lnTo>
                  <a:pt x="14537" y="747462"/>
                </a:lnTo>
                <a:lnTo>
                  <a:pt x="3902" y="731708"/>
                </a:lnTo>
                <a:lnTo>
                  <a:pt x="0" y="712447"/>
                </a:lnTo>
                <a:lnTo>
                  <a:pt x="0" y="49552"/>
                </a:lnTo>
                <a:lnTo>
                  <a:pt x="3902" y="30291"/>
                </a:lnTo>
                <a:lnTo>
                  <a:pt x="14537" y="14537"/>
                </a:lnTo>
                <a:lnTo>
                  <a:pt x="30291" y="3902"/>
                </a:lnTo>
                <a:lnTo>
                  <a:pt x="49552" y="0"/>
                </a:lnTo>
                <a:lnTo>
                  <a:pt x="712447" y="0"/>
                </a:lnTo>
                <a:lnTo>
                  <a:pt x="731708" y="3902"/>
                </a:lnTo>
                <a:lnTo>
                  <a:pt x="747462" y="14537"/>
                </a:lnTo>
                <a:lnTo>
                  <a:pt x="758097" y="30291"/>
                </a:lnTo>
                <a:lnTo>
                  <a:pt x="761999" y="49552"/>
                </a:lnTo>
                <a:lnTo>
                  <a:pt x="761999" y="712447"/>
                </a:lnTo>
                <a:lnTo>
                  <a:pt x="758097" y="731708"/>
                </a:lnTo>
                <a:lnTo>
                  <a:pt x="747462" y="747462"/>
                </a:lnTo>
                <a:lnTo>
                  <a:pt x="731708" y="758097"/>
                </a:lnTo>
                <a:lnTo>
                  <a:pt x="712447" y="761999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4411" y="2953692"/>
            <a:ext cx="1428115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b="1" dirty="0">
                <a:solidFill>
                  <a:srgbClr val="FFFFFF"/>
                </a:solidFill>
                <a:latin typeface="Tahoma"/>
                <a:cs typeface="Tahoma"/>
              </a:rPr>
              <a:t>Front</a:t>
            </a: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100" dirty="0">
                <a:solidFill>
                  <a:srgbClr val="FFFFFF"/>
                </a:solidFill>
                <a:latin typeface="Tahoma"/>
                <a:cs typeface="Tahoma"/>
              </a:rPr>
              <a:t>end</a:t>
            </a: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9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252" y="3400159"/>
            <a:ext cx="1089660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1892" y="4658993"/>
            <a:ext cx="1303020" cy="83502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950" b="1" spc="80" dirty="0">
                <a:solidFill>
                  <a:srgbClr val="FFFFFF"/>
                </a:solidFill>
                <a:latin typeface="Tahoma"/>
                <a:cs typeface="Tahoma"/>
              </a:rPr>
              <a:t>Back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dirty="0">
                <a:solidFill>
                  <a:srgbClr val="FFFFFF"/>
                </a:solidFill>
                <a:latin typeface="Tahoma"/>
                <a:cs typeface="Tahoma"/>
              </a:rPr>
              <a:t>End: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252" y="6676928"/>
            <a:ext cx="2502535" cy="88201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190"/>
              </a:spcBef>
            </a:pPr>
            <a:r>
              <a:rPr sz="1950" b="1" spc="65" dirty="0">
                <a:solidFill>
                  <a:srgbClr val="FFFFFF"/>
                </a:solidFill>
                <a:latin typeface="Tahoma"/>
                <a:cs typeface="Tahoma"/>
              </a:rPr>
              <a:t>Operating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50" dirty="0">
                <a:solidFill>
                  <a:srgbClr val="FFFFFF"/>
                </a:solidFill>
                <a:latin typeface="Tahoma"/>
                <a:cs typeface="Tahoma"/>
              </a:rPr>
              <a:t>System: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Windows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Ubuntu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8005" y="4027168"/>
            <a:ext cx="3305810" cy="19685"/>
          </a:xfrm>
          <a:custGeom>
            <a:avLst/>
            <a:gdLst/>
            <a:ahLst/>
            <a:cxnLst/>
            <a:rect l="l" t="t" r="r" b="b"/>
            <a:pathLst>
              <a:path w="3305810" h="19685">
                <a:moveTo>
                  <a:pt x="0" y="0"/>
                </a:moveTo>
                <a:lnTo>
                  <a:pt x="3305224" y="19076"/>
                </a:lnTo>
              </a:path>
            </a:pathLst>
          </a:custGeom>
          <a:ln w="47624">
            <a:solidFill>
              <a:srgbClr val="527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005" y="5918635"/>
            <a:ext cx="3305810" cy="19685"/>
          </a:xfrm>
          <a:custGeom>
            <a:avLst/>
            <a:gdLst/>
            <a:ahLst/>
            <a:cxnLst/>
            <a:rect l="l" t="t" r="r" b="b"/>
            <a:pathLst>
              <a:path w="3305810" h="19685">
                <a:moveTo>
                  <a:pt x="0" y="0"/>
                </a:moveTo>
                <a:lnTo>
                  <a:pt x="3305224" y="19076"/>
                </a:lnTo>
              </a:path>
            </a:pathLst>
          </a:custGeom>
          <a:ln w="47624">
            <a:solidFill>
              <a:srgbClr val="F5C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0680" y="7979623"/>
            <a:ext cx="3305810" cy="19685"/>
          </a:xfrm>
          <a:custGeom>
            <a:avLst/>
            <a:gdLst/>
            <a:ahLst/>
            <a:cxnLst/>
            <a:rect l="l" t="t" r="r" b="b"/>
            <a:pathLst>
              <a:path w="3305810" h="19684">
                <a:moveTo>
                  <a:pt x="0" y="0"/>
                </a:moveTo>
                <a:lnTo>
                  <a:pt x="3305224" y="19076"/>
                </a:lnTo>
              </a:path>
            </a:pathLst>
          </a:custGeom>
          <a:ln w="47624">
            <a:solidFill>
              <a:srgbClr val="527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4056" y="477504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12447" y="761999"/>
                </a:moveTo>
                <a:lnTo>
                  <a:pt x="49552" y="761999"/>
                </a:lnTo>
                <a:lnTo>
                  <a:pt x="30291" y="758097"/>
                </a:lnTo>
                <a:lnTo>
                  <a:pt x="14537" y="747462"/>
                </a:lnTo>
                <a:lnTo>
                  <a:pt x="3902" y="731708"/>
                </a:lnTo>
                <a:lnTo>
                  <a:pt x="0" y="712447"/>
                </a:lnTo>
                <a:lnTo>
                  <a:pt x="0" y="49552"/>
                </a:lnTo>
                <a:lnTo>
                  <a:pt x="3902" y="30291"/>
                </a:lnTo>
                <a:lnTo>
                  <a:pt x="14537" y="14537"/>
                </a:lnTo>
                <a:lnTo>
                  <a:pt x="30291" y="3902"/>
                </a:lnTo>
                <a:lnTo>
                  <a:pt x="49552" y="0"/>
                </a:lnTo>
                <a:lnTo>
                  <a:pt x="712447" y="0"/>
                </a:lnTo>
                <a:lnTo>
                  <a:pt x="731708" y="3902"/>
                </a:lnTo>
                <a:lnTo>
                  <a:pt x="747462" y="14537"/>
                </a:lnTo>
                <a:lnTo>
                  <a:pt x="758097" y="30291"/>
                </a:lnTo>
                <a:lnTo>
                  <a:pt x="761999" y="49552"/>
                </a:lnTo>
                <a:lnTo>
                  <a:pt x="761999" y="712447"/>
                </a:lnTo>
                <a:lnTo>
                  <a:pt x="758097" y="731708"/>
                </a:lnTo>
                <a:lnTo>
                  <a:pt x="747462" y="747462"/>
                </a:lnTo>
                <a:lnTo>
                  <a:pt x="731708" y="758097"/>
                </a:lnTo>
                <a:lnTo>
                  <a:pt x="712447" y="76199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017" y="9258258"/>
            <a:ext cx="9020174" cy="10287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503252" y="0"/>
            <a:ext cx="2781300" cy="2367280"/>
            <a:chOff x="15503252" y="0"/>
            <a:chExt cx="2781300" cy="2367280"/>
          </a:xfrm>
        </p:grpSpPr>
        <p:sp>
          <p:nvSpPr>
            <p:cNvPr id="16" name="object 16"/>
            <p:cNvSpPr/>
            <p:nvPr/>
          </p:nvSpPr>
          <p:spPr>
            <a:xfrm>
              <a:off x="15503253" y="0"/>
              <a:ext cx="2781300" cy="2367280"/>
            </a:xfrm>
            <a:custGeom>
              <a:avLst/>
              <a:gdLst/>
              <a:ahLst/>
              <a:cxnLst/>
              <a:rect l="l" t="t" r="r" b="b"/>
              <a:pathLst>
                <a:path w="2781300" h="2367280">
                  <a:moveTo>
                    <a:pt x="0" y="0"/>
                  </a:moveTo>
                  <a:lnTo>
                    <a:pt x="2781298" y="0"/>
                  </a:lnTo>
                  <a:lnTo>
                    <a:pt x="2781298" y="2367197"/>
                  </a:lnTo>
                  <a:lnTo>
                    <a:pt x="0" y="236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3252" y="131867"/>
              <a:ext cx="2762249" cy="2228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294" y="5207435"/>
            <a:ext cx="3381375" cy="2466975"/>
            <a:chOff x="10363294" y="5207435"/>
            <a:chExt cx="3381375" cy="2466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294" y="5207435"/>
              <a:ext cx="3381375" cy="2466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63357" y="5207435"/>
              <a:ext cx="3381375" cy="2466975"/>
            </a:xfrm>
            <a:custGeom>
              <a:avLst/>
              <a:gdLst/>
              <a:ahLst/>
              <a:cxnLst/>
              <a:rect l="l" t="t" r="r" b="b"/>
              <a:pathLst>
                <a:path w="3381375" h="2466975">
                  <a:moveTo>
                    <a:pt x="3381248" y="2466974"/>
                  </a:moveTo>
                  <a:lnTo>
                    <a:pt x="0" y="2466974"/>
                  </a:lnTo>
                  <a:lnTo>
                    <a:pt x="0" y="0"/>
                  </a:lnTo>
                  <a:lnTo>
                    <a:pt x="3381248" y="0"/>
                  </a:lnTo>
                  <a:lnTo>
                    <a:pt x="3381248" y="2466974"/>
                  </a:lnTo>
                  <a:close/>
                </a:path>
              </a:pathLst>
            </a:custGeom>
            <a:solidFill>
              <a:srgbClr val="F5C800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3767547"/>
            <a:ext cx="3629025" cy="958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650" spc="-15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265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50" spc="25" dirty="0">
                <a:solidFill>
                  <a:srgbClr val="F5C800"/>
                </a:solidFill>
                <a:latin typeface="Verdana"/>
                <a:cs typeface="Verdana"/>
              </a:rPr>
              <a:t>limitations</a:t>
            </a:r>
            <a:r>
              <a:rPr sz="265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5C800"/>
                </a:solidFill>
                <a:latin typeface="Verdana"/>
                <a:cs typeface="Verdana"/>
              </a:rPr>
              <a:t>of</a:t>
            </a:r>
            <a:r>
              <a:rPr sz="265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50" spc="10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2650" spc="-91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5C800"/>
                </a:solidFill>
                <a:latin typeface="Verdana"/>
                <a:cs typeface="Verdana"/>
              </a:rPr>
              <a:t>project</a:t>
            </a:r>
            <a:r>
              <a:rPr sz="265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50" spc="-65" dirty="0">
                <a:solidFill>
                  <a:srgbClr val="F5C800"/>
                </a:solidFill>
                <a:latin typeface="Verdana"/>
                <a:cs typeface="Verdana"/>
              </a:rPr>
              <a:t>are: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5339404"/>
            <a:ext cx="432244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Dependency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hardware 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 specially</a:t>
            </a:r>
            <a:r>
              <a:rPr sz="23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10" dirty="0">
                <a:solidFill>
                  <a:srgbClr val="FFFFFF"/>
                </a:solidFill>
                <a:latin typeface="Verdana"/>
                <a:cs typeface="Verdana"/>
              </a:rPr>
              <a:t>webcam</a:t>
            </a: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350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might </a:t>
            </a:r>
            <a:r>
              <a:rPr sz="2350" spc="90" dirty="0">
                <a:solidFill>
                  <a:srgbClr val="FFFFFF"/>
                </a:solidFill>
                <a:latin typeface="Verdana"/>
                <a:cs typeface="Verdana"/>
              </a:rPr>
              <a:t>cause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issues </a:t>
            </a:r>
            <a:r>
              <a:rPr sz="2350" spc="50" dirty="0">
                <a:solidFill>
                  <a:srgbClr val="FFFFFF"/>
                </a:solidFill>
                <a:latin typeface="Verdana"/>
                <a:cs typeface="Verdana"/>
              </a:rPr>
              <a:t>since </a:t>
            </a:r>
            <a:r>
              <a:rPr sz="23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350" spc="9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quality 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directly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Verdana"/>
                <a:cs typeface="Verdana"/>
              </a:rPr>
              <a:t>affects</a:t>
            </a: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processing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0976" y="5207435"/>
            <a:ext cx="3381375" cy="2466975"/>
          </a:xfrm>
          <a:prstGeom prst="rect">
            <a:avLst/>
          </a:prstGeom>
          <a:solidFill>
            <a:srgbClr val="5270FF"/>
          </a:solidFill>
        </p:spPr>
        <p:txBody>
          <a:bodyPr vert="horz" wrap="square" lIns="0" tIns="18161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430"/>
              </a:spcBef>
            </a:pPr>
            <a:r>
              <a:rPr sz="3550" spc="-490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3550">
              <a:latin typeface="Verdana"/>
              <a:cs typeface="Verdana"/>
            </a:endParaRPr>
          </a:p>
          <a:p>
            <a:pPr marL="850900" marR="685165">
              <a:lnSpc>
                <a:spcPct val="117700"/>
              </a:lnSpc>
              <a:spcBef>
                <a:spcPts val="30"/>
              </a:spcBef>
            </a:pPr>
            <a:r>
              <a:rPr sz="1600" b="1" spc="10" dirty="0">
                <a:solidFill>
                  <a:srgbClr val="FFFFFF"/>
                </a:solidFill>
                <a:latin typeface="Tahoma"/>
                <a:cs typeface="Tahoma"/>
              </a:rPr>
              <a:t>Instead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6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15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600" b="1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9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1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1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6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9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-2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600" b="1" spc="4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600" b="1" spc="65" dirty="0">
                <a:solidFill>
                  <a:srgbClr val="FFFFFF"/>
                </a:solidFill>
                <a:latin typeface="Tahoma"/>
                <a:cs typeface="Tahoma"/>
              </a:rPr>
              <a:t>phones </a:t>
            </a:r>
            <a:r>
              <a:rPr sz="1600" b="1" spc="105" dirty="0">
                <a:solidFill>
                  <a:srgbClr val="FFFFFF"/>
                </a:solidFill>
                <a:latin typeface="Tahoma"/>
                <a:cs typeface="Tahoma"/>
              </a:rPr>
              <a:t>camera </a:t>
            </a:r>
            <a:r>
              <a:rPr sz="1600" b="1" spc="110" dirty="0">
                <a:solidFill>
                  <a:srgbClr val="FFFFFF"/>
                </a:solidFill>
                <a:latin typeface="Tahoma"/>
                <a:cs typeface="Tahoma"/>
              </a:rPr>
              <a:t> can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8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7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59395" y="5392711"/>
            <a:ext cx="565785" cy="570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3550" spc="25" dirty="0">
                <a:latin typeface="Verdana"/>
                <a:cs typeface="Verdana"/>
              </a:rPr>
              <a:t>0</a:t>
            </a:r>
            <a:r>
              <a:rPr sz="3550" spc="-200" dirty="0">
                <a:latin typeface="Verdana"/>
                <a:cs typeface="Verdana"/>
              </a:rPr>
              <a:t>2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6125" y="6018019"/>
            <a:ext cx="2042795" cy="93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7200"/>
              </a:lnSpc>
              <a:spcBef>
                <a:spcPts val="95"/>
              </a:spcBef>
            </a:pPr>
            <a:r>
              <a:rPr sz="1700" b="1" spc="25" dirty="0">
                <a:latin typeface="Tahoma"/>
                <a:cs typeface="Tahoma"/>
              </a:rPr>
              <a:t>More </a:t>
            </a:r>
            <a:r>
              <a:rPr sz="1700" b="1" spc="95" dirty="0">
                <a:latin typeface="Tahoma"/>
                <a:cs typeface="Tahoma"/>
              </a:rPr>
              <a:t>accuracy </a:t>
            </a:r>
            <a:r>
              <a:rPr sz="1700" b="1" spc="100" dirty="0">
                <a:latin typeface="Tahoma"/>
                <a:cs typeface="Tahoma"/>
              </a:rPr>
              <a:t> </a:t>
            </a:r>
            <a:r>
              <a:rPr sz="1700" b="1" spc="-20" dirty="0">
                <a:latin typeface="Tahoma"/>
                <a:cs typeface="Tahoma"/>
              </a:rPr>
              <a:t>with </a:t>
            </a:r>
            <a:r>
              <a:rPr sz="1700" b="1" spc="35" dirty="0">
                <a:latin typeface="Tahoma"/>
                <a:cs typeface="Tahoma"/>
              </a:rPr>
              <a:t>higher </a:t>
            </a:r>
            <a:r>
              <a:rPr sz="1700" b="1" spc="75" dirty="0">
                <a:latin typeface="Tahoma"/>
                <a:cs typeface="Tahoma"/>
              </a:rPr>
              <a:t>speed </a:t>
            </a:r>
            <a:r>
              <a:rPr sz="1700" b="1" spc="-484" dirty="0">
                <a:latin typeface="Tahoma"/>
                <a:cs typeface="Tahoma"/>
              </a:rPr>
              <a:t> </a:t>
            </a:r>
            <a:r>
              <a:rPr sz="1700" b="1" spc="114" dirty="0">
                <a:latin typeface="Tahoma"/>
                <a:cs typeface="Tahoma"/>
              </a:rPr>
              <a:t>can</a:t>
            </a:r>
            <a:r>
              <a:rPr sz="1700" b="1" spc="-5" dirty="0">
                <a:latin typeface="Tahoma"/>
                <a:cs typeface="Tahoma"/>
              </a:rPr>
              <a:t> </a:t>
            </a:r>
            <a:r>
              <a:rPr sz="1700" b="1" spc="80" dirty="0">
                <a:latin typeface="Tahoma"/>
                <a:cs typeface="Tahoma"/>
              </a:rPr>
              <a:t>be</a:t>
            </a:r>
            <a:r>
              <a:rPr sz="1700" b="1" dirty="0">
                <a:latin typeface="Tahoma"/>
                <a:cs typeface="Tahoma"/>
              </a:rPr>
              <a:t> </a:t>
            </a:r>
            <a:r>
              <a:rPr sz="1700" b="1" spc="70" dirty="0">
                <a:latin typeface="Tahoma"/>
                <a:cs typeface="Tahoma"/>
              </a:rPr>
              <a:t>achieved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5737" y="5207435"/>
            <a:ext cx="3381375" cy="2466975"/>
          </a:xfrm>
          <a:prstGeom prst="rect">
            <a:avLst/>
          </a:prstGeom>
          <a:solidFill>
            <a:srgbClr val="5270FF"/>
          </a:solidFill>
        </p:spPr>
        <p:txBody>
          <a:bodyPr vert="horz" wrap="square" lIns="0" tIns="18859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485"/>
              </a:spcBef>
            </a:pPr>
            <a:r>
              <a:rPr sz="3550" spc="-55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3550">
              <a:latin typeface="Verdana"/>
              <a:cs typeface="Verdana"/>
            </a:endParaRPr>
          </a:p>
          <a:p>
            <a:pPr marL="928369" marR="450850">
              <a:lnSpc>
                <a:spcPts val="2200"/>
              </a:lnSpc>
              <a:spcBef>
                <a:spcPts val="114"/>
              </a:spcBef>
            </a:pPr>
            <a:r>
              <a:rPr sz="1550" b="1" spc="55" dirty="0">
                <a:solidFill>
                  <a:srgbClr val="FFFFFF"/>
                </a:solidFill>
                <a:latin typeface="Tahoma"/>
                <a:cs typeface="Tahoma"/>
              </a:rPr>
              <a:t>Vechicle </a:t>
            </a:r>
            <a:r>
              <a:rPr sz="1550" b="1" spc="-5" dirty="0">
                <a:solidFill>
                  <a:srgbClr val="FFFFFF"/>
                </a:solidFill>
                <a:latin typeface="Tahoma"/>
                <a:cs typeface="Tahoma"/>
              </a:rPr>
              <a:t>itself </a:t>
            </a:r>
            <a:r>
              <a:rPr sz="1550" b="1" spc="110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1550" b="1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8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550" b="1" spc="85" dirty="0">
                <a:solidFill>
                  <a:srgbClr val="FFFFFF"/>
                </a:solidFill>
                <a:latin typeface="Tahoma"/>
                <a:cs typeface="Tahoma"/>
              </a:rPr>
              <a:t>alarmed </a:t>
            </a:r>
            <a:r>
              <a:rPr sz="1550" b="1" spc="10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550" b="1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Tahoma"/>
                <a:cs typeface="Tahoma"/>
              </a:rPr>
              <a:t>stop</a:t>
            </a:r>
            <a:r>
              <a:rPr sz="155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1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155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Tahoma"/>
                <a:cs typeface="Tahoma"/>
              </a:rPr>
              <a:t>certain </a:t>
            </a:r>
            <a:r>
              <a:rPr sz="1550" b="1" spc="-4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Tahoma"/>
                <a:cs typeface="Tahoma"/>
              </a:rPr>
              <a:t>period</a:t>
            </a:r>
            <a:r>
              <a:rPr sz="155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5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27681"/>
            <a:ext cx="6168390" cy="10045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100" spc="-232" baseline="3600" dirty="0">
                <a:solidFill>
                  <a:srgbClr val="F7CF2B"/>
                </a:solidFill>
              </a:rPr>
              <a:t>0</a:t>
            </a:r>
            <a:r>
              <a:rPr lang="en-IN" sz="8100" spc="-232" baseline="3600" dirty="0">
                <a:solidFill>
                  <a:srgbClr val="F7CF2B"/>
                </a:solidFill>
              </a:rPr>
              <a:t>8</a:t>
            </a:r>
            <a:r>
              <a:rPr sz="8100" spc="-232" baseline="3600" dirty="0">
                <a:solidFill>
                  <a:srgbClr val="F7CF2B"/>
                </a:solidFill>
              </a:rPr>
              <a:t>.</a:t>
            </a:r>
            <a:r>
              <a:rPr sz="8100" spc="-352" baseline="3600" dirty="0">
                <a:solidFill>
                  <a:srgbClr val="F7CF2B"/>
                </a:solidFill>
              </a:rPr>
              <a:t> </a:t>
            </a:r>
            <a:r>
              <a:rPr sz="6400" spc="270" dirty="0"/>
              <a:t>Limitations</a:t>
            </a:r>
            <a:endParaRPr sz="6400" dirty="0"/>
          </a:p>
        </p:txBody>
      </p:sp>
      <p:sp>
        <p:nvSpPr>
          <p:cNvPr id="13" name="object 13"/>
          <p:cNvSpPr txBox="1"/>
          <p:nvPr/>
        </p:nvSpPr>
        <p:spPr>
          <a:xfrm>
            <a:off x="6838212" y="3697712"/>
            <a:ext cx="3754754" cy="955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sz="2600" spc="80" dirty="0">
                <a:solidFill>
                  <a:srgbClr val="F5C800"/>
                </a:solidFill>
                <a:latin typeface="Verdana"/>
                <a:cs typeface="Verdana"/>
              </a:rPr>
              <a:t>Aspects</a:t>
            </a:r>
            <a:r>
              <a:rPr sz="260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75" dirty="0">
                <a:solidFill>
                  <a:srgbClr val="F5C800"/>
                </a:solidFill>
                <a:latin typeface="Verdana"/>
                <a:cs typeface="Verdana"/>
              </a:rPr>
              <a:t>which</a:t>
            </a:r>
            <a:r>
              <a:rPr sz="26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170" dirty="0">
                <a:solidFill>
                  <a:srgbClr val="F5C800"/>
                </a:solidFill>
                <a:latin typeface="Verdana"/>
                <a:cs typeface="Verdana"/>
              </a:rPr>
              <a:t>can</a:t>
            </a:r>
            <a:r>
              <a:rPr sz="26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120" dirty="0">
                <a:solidFill>
                  <a:srgbClr val="F5C800"/>
                </a:solidFill>
                <a:latin typeface="Verdana"/>
                <a:cs typeface="Verdana"/>
              </a:rPr>
              <a:t>be </a:t>
            </a:r>
            <a:r>
              <a:rPr sz="2600" spc="-90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35" dirty="0">
                <a:solidFill>
                  <a:srgbClr val="F5C800"/>
                </a:solidFill>
                <a:latin typeface="Verdana"/>
                <a:cs typeface="Verdana"/>
              </a:rPr>
              <a:t>worked</a:t>
            </a:r>
            <a:r>
              <a:rPr sz="26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5C800"/>
                </a:solidFill>
                <a:latin typeface="Verdana"/>
                <a:cs typeface="Verdana"/>
              </a:rPr>
              <a:t>on</a:t>
            </a:r>
            <a:r>
              <a:rPr sz="2600" spc="-13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5C800"/>
                </a:solidFill>
                <a:latin typeface="Verdana"/>
                <a:cs typeface="Verdana"/>
              </a:rPr>
              <a:t>future</a:t>
            </a:r>
            <a:r>
              <a:rPr sz="2600" spc="-13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600" spc="-45" dirty="0">
                <a:solidFill>
                  <a:srgbClr val="F5C800"/>
                </a:solidFill>
                <a:latin typeface="Verdana"/>
                <a:cs typeface="Verdana"/>
              </a:rPr>
              <a:t>are: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503252" y="0"/>
            <a:ext cx="2781300" cy="2367280"/>
            <a:chOff x="15503252" y="0"/>
            <a:chExt cx="2781300" cy="2367280"/>
          </a:xfrm>
        </p:grpSpPr>
        <p:sp>
          <p:nvSpPr>
            <p:cNvPr id="15" name="object 15"/>
            <p:cNvSpPr/>
            <p:nvPr/>
          </p:nvSpPr>
          <p:spPr>
            <a:xfrm>
              <a:off x="15503253" y="0"/>
              <a:ext cx="2781300" cy="2367280"/>
            </a:xfrm>
            <a:custGeom>
              <a:avLst/>
              <a:gdLst/>
              <a:ahLst/>
              <a:cxnLst/>
              <a:rect l="l" t="t" r="r" b="b"/>
              <a:pathLst>
                <a:path w="2781300" h="2367280">
                  <a:moveTo>
                    <a:pt x="0" y="0"/>
                  </a:moveTo>
                  <a:lnTo>
                    <a:pt x="2781298" y="0"/>
                  </a:lnTo>
                  <a:lnTo>
                    <a:pt x="2781298" y="2367198"/>
                  </a:lnTo>
                  <a:lnTo>
                    <a:pt x="0" y="236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3252" y="131868"/>
              <a:ext cx="2762249" cy="2228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3300" y="2537486"/>
            <a:ext cx="10763250" cy="5210175"/>
          </a:xfrm>
          <a:custGeom>
            <a:avLst/>
            <a:gdLst/>
            <a:ahLst/>
            <a:cxnLst/>
            <a:rect l="l" t="t" r="r" b="b"/>
            <a:pathLst>
              <a:path w="10763250" h="5210175">
                <a:moveTo>
                  <a:pt x="10763143" y="5210174"/>
                </a:moveTo>
                <a:lnTo>
                  <a:pt x="0" y="5210174"/>
                </a:lnTo>
                <a:lnTo>
                  <a:pt x="0" y="0"/>
                </a:lnTo>
                <a:lnTo>
                  <a:pt x="10763143" y="0"/>
                </a:lnTo>
                <a:lnTo>
                  <a:pt x="10763143" y="5210174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3300" y="4833011"/>
            <a:ext cx="10763250" cy="2914650"/>
          </a:xfrm>
          <a:prstGeom prst="rect">
            <a:avLst/>
          </a:prstGeom>
          <a:solidFill>
            <a:srgbClr val="5270FF"/>
          </a:solidFill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9700" spc="550" dirty="0">
                <a:solidFill>
                  <a:srgbClr val="FFFFFF"/>
                </a:solidFill>
              </a:rPr>
              <a:t>Thank</a:t>
            </a:r>
            <a:r>
              <a:rPr sz="9700" spc="-535" dirty="0">
                <a:solidFill>
                  <a:srgbClr val="FFFFFF"/>
                </a:solidFill>
              </a:rPr>
              <a:t> </a:t>
            </a:r>
            <a:r>
              <a:rPr sz="9700" spc="595" dirty="0">
                <a:solidFill>
                  <a:srgbClr val="FFFFFF"/>
                </a:solidFill>
              </a:rPr>
              <a:t>You</a:t>
            </a:r>
            <a:endParaRPr sz="9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" y="19"/>
            <a:ext cx="9143999" cy="51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80" y="9777395"/>
            <a:ext cx="9143999" cy="5096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006006" y="2537486"/>
            <a:ext cx="2695575" cy="2295525"/>
            <a:chOff x="8006006" y="2537486"/>
            <a:chExt cx="2695575" cy="2295525"/>
          </a:xfrm>
        </p:grpSpPr>
        <p:sp>
          <p:nvSpPr>
            <p:cNvPr id="7" name="object 7"/>
            <p:cNvSpPr/>
            <p:nvPr/>
          </p:nvSpPr>
          <p:spPr>
            <a:xfrm>
              <a:off x="8006006" y="2537486"/>
              <a:ext cx="2695575" cy="2295525"/>
            </a:xfrm>
            <a:custGeom>
              <a:avLst/>
              <a:gdLst/>
              <a:ahLst/>
              <a:cxnLst/>
              <a:rect l="l" t="t" r="r" b="b"/>
              <a:pathLst>
                <a:path w="2695575" h="2295525">
                  <a:moveTo>
                    <a:pt x="2695574" y="2295524"/>
                  </a:moveTo>
                  <a:lnTo>
                    <a:pt x="0" y="2295524"/>
                  </a:lnTo>
                  <a:lnTo>
                    <a:pt x="0" y="0"/>
                  </a:lnTo>
                  <a:lnTo>
                    <a:pt x="2695574" y="0"/>
                  </a:lnTo>
                  <a:lnTo>
                    <a:pt x="2695574" y="2295524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6006" y="2669507"/>
              <a:ext cx="2676524" cy="2159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699" cy="5673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141499" y="5968365"/>
            <a:ext cx="638175" cy="638175"/>
          </a:xfrm>
          <a:custGeom>
            <a:avLst/>
            <a:gdLst/>
            <a:ahLst/>
            <a:cxnLst/>
            <a:rect l="l" t="t" r="r" b="b"/>
            <a:pathLst>
              <a:path w="638175" h="638175">
                <a:moveTo>
                  <a:pt x="638175" y="638175"/>
                </a:moveTo>
                <a:lnTo>
                  <a:pt x="0" y="638175"/>
                </a:lnTo>
                <a:lnTo>
                  <a:pt x="0" y="0"/>
                </a:lnTo>
                <a:lnTo>
                  <a:pt x="638175" y="0"/>
                </a:lnTo>
                <a:lnTo>
                  <a:pt x="638175" y="638175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1499" y="9258300"/>
            <a:ext cx="638175" cy="638175"/>
          </a:xfrm>
          <a:custGeom>
            <a:avLst/>
            <a:gdLst/>
            <a:ahLst/>
            <a:cxnLst/>
            <a:rect l="l" t="t" r="r" b="b"/>
            <a:pathLst>
              <a:path w="638175" h="638175">
                <a:moveTo>
                  <a:pt x="638175" y="638175"/>
                </a:moveTo>
                <a:lnTo>
                  <a:pt x="0" y="638175"/>
                </a:lnTo>
                <a:lnTo>
                  <a:pt x="0" y="0"/>
                </a:lnTo>
                <a:lnTo>
                  <a:pt x="638175" y="0"/>
                </a:lnTo>
                <a:lnTo>
                  <a:pt x="638175" y="638175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53120" y="628560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140205" y="140145"/>
                </a:moveTo>
                <a:lnTo>
                  <a:pt x="0" y="140145"/>
                </a:lnTo>
                <a:lnTo>
                  <a:pt x="0" y="0"/>
                </a:lnTo>
                <a:lnTo>
                  <a:pt x="140205" y="0"/>
                </a:lnTo>
                <a:lnTo>
                  <a:pt x="140205" y="140145"/>
                </a:lnTo>
                <a:close/>
              </a:path>
            </a:pathLst>
          </a:custGeom>
          <a:solidFill>
            <a:srgbClr val="614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075739" y="6135584"/>
            <a:ext cx="441325" cy="1510665"/>
            <a:chOff x="12075739" y="6135584"/>
            <a:chExt cx="441325" cy="1510665"/>
          </a:xfrm>
        </p:grpSpPr>
        <p:sp>
          <p:nvSpPr>
            <p:cNvPr id="7" name="object 7"/>
            <p:cNvSpPr/>
            <p:nvPr/>
          </p:nvSpPr>
          <p:spPr>
            <a:xfrm>
              <a:off x="12075739" y="6135584"/>
              <a:ext cx="78740" cy="1510665"/>
            </a:xfrm>
            <a:custGeom>
              <a:avLst/>
              <a:gdLst/>
              <a:ahLst/>
              <a:cxnLst/>
              <a:rect l="l" t="t" r="r" b="b"/>
              <a:pathLst>
                <a:path w="78740" h="1510665">
                  <a:moveTo>
                    <a:pt x="0" y="1510259"/>
                  </a:moveTo>
                  <a:lnTo>
                    <a:pt x="78475" y="1510259"/>
                  </a:lnTo>
                  <a:lnTo>
                    <a:pt x="78475" y="0"/>
                  </a:lnTo>
                  <a:lnTo>
                    <a:pt x="0" y="0"/>
                  </a:lnTo>
                  <a:lnTo>
                    <a:pt x="0" y="1510259"/>
                  </a:lnTo>
                  <a:close/>
                </a:path>
              </a:pathLst>
            </a:custGeom>
            <a:solidFill>
              <a:srgbClr val="311D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54214" y="6135584"/>
              <a:ext cx="363220" cy="1510665"/>
            </a:xfrm>
            <a:custGeom>
              <a:avLst/>
              <a:gdLst/>
              <a:ahLst/>
              <a:cxnLst/>
              <a:rect l="l" t="t" r="r" b="b"/>
              <a:pathLst>
                <a:path w="363220" h="1510665">
                  <a:moveTo>
                    <a:pt x="362751" y="1510259"/>
                  </a:moveTo>
                  <a:lnTo>
                    <a:pt x="0" y="1510259"/>
                  </a:lnTo>
                  <a:lnTo>
                    <a:pt x="0" y="0"/>
                  </a:lnTo>
                  <a:lnTo>
                    <a:pt x="362751" y="0"/>
                  </a:lnTo>
                  <a:lnTo>
                    <a:pt x="362751" y="1510259"/>
                  </a:lnTo>
                  <a:close/>
                </a:path>
              </a:pathLst>
            </a:custGeom>
            <a:solidFill>
              <a:srgbClr val="614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6728" y="6174502"/>
              <a:ext cx="242714" cy="1468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201367" y="6214694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222" y="347412"/>
                  </a:moveTo>
                  <a:lnTo>
                    <a:pt x="91804" y="338556"/>
                  </a:lnTo>
                  <a:lnTo>
                    <a:pt x="54959" y="313895"/>
                  </a:lnTo>
                  <a:lnTo>
                    <a:pt x="25902" y="276292"/>
                  </a:lnTo>
                  <a:lnTo>
                    <a:pt x="6844" y="228608"/>
                  </a:lnTo>
                  <a:lnTo>
                    <a:pt x="0" y="173706"/>
                  </a:lnTo>
                  <a:lnTo>
                    <a:pt x="6844" y="118804"/>
                  </a:lnTo>
                  <a:lnTo>
                    <a:pt x="25902" y="71120"/>
                  </a:lnTo>
                  <a:lnTo>
                    <a:pt x="54959" y="33517"/>
                  </a:lnTo>
                  <a:lnTo>
                    <a:pt x="91804" y="8856"/>
                  </a:lnTo>
                  <a:lnTo>
                    <a:pt x="134222" y="0"/>
                  </a:lnTo>
                  <a:lnTo>
                    <a:pt x="176651" y="8856"/>
                  </a:lnTo>
                  <a:lnTo>
                    <a:pt x="213497" y="33517"/>
                  </a:lnTo>
                  <a:lnTo>
                    <a:pt x="242551" y="71120"/>
                  </a:lnTo>
                  <a:lnTo>
                    <a:pt x="261603" y="118804"/>
                  </a:lnTo>
                  <a:lnTo>
                    <a:pt x="268445" y="173706"/>
                  </a:lnTo>
                  <a:lnTo>
                    <a:pt x="261603" y="228608"/>
                  </a:lnTo>
                  <a:lnTo>
                    <a:pt x="242551" y="276292"/>
                  </a:lnTo>
                  <a:lnTo>
                    <a:pt x="213497" y="313895"/>
                  </a:lnTo>
                  <a:lnTo>
                    <a:pt x="176651" y="338556"/>
                  </a:lnTo>
                  <a:lnTo>
                    <a:pt x="134222" y="347412"/>
                  </a:lnTo>
                  <a:close/>
                </a:path>
              </a:pathLst>
            </a:custGeom>
            <a:solidFill>
              <a:srgbClr val="FF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18060" y="6251571"/>
              <a:ext cx="252095" cy="311150"/>
            </a:xfrm>
            <a:custGeom>
              <a:avLst/>
              <a:gdLst/>
              <a:ahLst/>
              <a:cxnLst/>
              <a:rect l="l" t="t" r="r" b="b"/>
              <a:pathLst>
                <a:path w="252095" h="311150">
                  <a:moveTo>
                    <a:pt x="117529" y="310534"/>
                  </a:moveTo>
                  <a:lnTo>
                    <a:pt x="81021" y="304025"/>
                  </a:lnTo>
                  <a:lnTo>
                    <a:pt x="48351" y="285687"/>
                  </a:lnTo>
                  <a:lnTo>
                    <a:pt x="20887" y="257305"/>
                  </a:lnTo>
                  <a:lnTo>
                    <a:pt x="0" y="220665"/>
                  </a:lnTo>
                  <a:lnTo>
                    <a:pt x="5130" y="215768"/>
                  </a:lnTo>
                  <a:lnTo>
                    <a:pt x="12434" y="212402"/>
                  </a:lnTo>
                  <a:lnTo>
                    <a:pt x="22306" y="211273"/>
                  </a:lnTo>
                  <a:lnTo>
                    <a:pt x="35136" y="213091"/>
                  </a:lnTo>
                  <a:lnTo>
                    <a:pt x="68062" y="223231"/>
                  </a:lnTo>
                  <a:lnTo>
                    <a:pt x="98227" y="231219"/>
                  </a:lnTo>
                  <a:lnTo>
                    <a:pt x="123284" y="227969"/>
                  </a:lnTo>
                  <a:lnTo>
                    <a:pt x="140884" y="204394"/>
                  </a:lnTo>
                  <a:lnTo>
                    <a:pt x="147124" y="169535"/>
                  </a:lnTo>
                  <a:lnTo>
                    <a:pt x="145779" y="138052"/>
                  </a:lnTo>
                  <a:lnTo>
                    <a:pt x="145957" y="109229"/>
                  </a:lnTo>
                  <a:lnTo>
                    <a:pt x="156767" y="82347"/>
                  </a:lnTo>
                  <a:lnTo>
                    <a:pt x="172916" y="64492"/>
                  </a:lnTo>
                  <a:lnTo>
                    <a:pt x="183958" y="56795"/>
                  </a:lnTo>
                  <a:lnTo>
                    <a:pt x="191215" y="49612"/>
                  </a:lnTo>
                  <a:lnTo>
                    <a:pt x="196005" y="33299"/>
                  </a:lnTo>
                  <a:lnTo>
                    <a:pt x="196934" y="26825"/>
                  </a:lnTo>
                  <a:lnTo>
                    <a:pt x="200028" y="0"/>
                  </a:lnTo>
                  <a:lnTo>
                    <a:pt x="221379" y="26976"/>
                  </a:lnTo>
                  <a:lnTo>
                    <a:pt x="237685" y="59482"/>
                  </a:lnTo>
                  <a:lnTo>
                    <a:pt x="248093" y="96453"/>
                  </a:lnTo>
                  <a:lnTo>
                    <a:pt x="251752" y="136828"/>
                  </a:lnTo>
                  <a:lnTo>
                    <a:pt x="244910" y="191730"/>
                  </a:lnTo>
                  <a:lnTo>
                    <a:pt x="225858" y="239414"/>
                  </a:lnTo>
                  <a:lnTo>
                    <a:pt x="196804" y="277017"/>
                  </a:lnTo>
                  <a:lnTo>
                    <a:pt x="159958" y="301678"/>
                  </a:lnTo>
                  <a:lnTo>
                    <a:pt x="117529" y="310534"/>
                  </a:lnTo>
                  <a:close/>
                </a:path>
              </a:pathLst>
            </a:custGeom>
            <a:solidFill>
              <a:srgbClr val="AC2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6728" y="6623446"/>
              <a:ext cx="242714" cy="1468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01367" y="6663624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222" y="347412"/>
                  </a:moveTo>
                  <a:lnTo>
                    <a:pt x="91804" y="338556"/>
                  </a:lnTo>
                  <a:lnTo>
                    <a:pt x="54959" y="313895"/>
                  </a:lnTo>
                  <a:lnTo>
                    <a:pt x="25902" y="276292"/>
                  </a:lnTo>
                  <a:lnTo>
                    <a:pt x="6844" y="228608"/>
                  </a:lnTo>
                  <a:lnTo>
                    <a:pt x="0" y="173706"/>
                  </a:lnTo>
                  <a:lnTo>
                    <a:pt x="6844" y="118804"/>
                  </a:lnTo>
                  <a:lnTo>
                    <a:pt x="25902" y="71120"/>
                  </a:lnTo>
                  <a:lnTo>
                    <a:pt x="54959" y="33517"/>
                  </a:lnTo>
                  <a:lnTo>
                    <a:pt x="91804" y="8856"/>
                  </a:lnTo>
                  <a:lnTo>
                    <a:pt x="134222" y="0"/>
                  </a:lnTo>
                  <a:lnTo>
                    <a:pt x="176651" y="8856"/>
                  </a:lnTo>
                  <a:lnTo>
                    <a:pt x="213497" y="33517"/>
                  </a:lnTo>
                  <a:lnTo>
                    <a:pt x="242551" y="71120"/>
                  </a:lnTo>
                  <a:lnTo>
                    <a:pt x="261603" y="118804"/>
                  </a:lnTo>
                  <a:lnTo>
                    <a:pt x="268445" y="173706"/>
                  </a:lnTo>
                  <a:lnTo>
                    <a:pt x="261603" y="228608"/>
                  </a:lnTo>
                  <a:lnTo>
                    <a:pt x="242551" y="276292"/>
                  </a:lnTo>
                  <a:lnTo>
                    <a:pt x="213497" y="313895"/>
                  </a:lnTo>
                  <a:lnTo>
                    <a:pt x="176651" y="338556"/>
                  </a:lnTo>
                  <a:lnTo>
                    <a:pt x="134222" y="347412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6728" y="7072376"/>
              <a:ext cx="242714" cy="1468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201367" y="7112554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222" y="347412"/>
                  </a:moveTo>
                  <a:lnTo>
                    <a:pt x="91804" y="338556"/>
                  </a:lnTo>
                  <a:lnTo>
                    <a:pt x="54959" y="313895"/>
                  </a:lnTo>
                  <a:lnTo>
                    <a:pt x="25902" y="276291"/>
                  </a:lnTo>
                  <a:lnTo>
                    <a:pt x="6844" y="228608"/>
                  </a:lnTo>
                  <a:lnTo>
                    <a:pt x="0" y="173706"/>
                  </a:lnTo>
                  <a:lnTo>
                    <a:pt x="6844" y="118804"/>
                  </a:lnTo>
                  <a:lnTo>
                    <a:pt x="25902" y="71120"/>
                  </a:lnTo>
                  <a:lnTo>
                    <a:pt x="54959" y="33517"/>
                  </a:lnTo>
                  <a:lnTo>
                    <a:pt x="91804" y="8856"/>
                  </a:lnTo>
                  <a:lnTo>
                    <a:pt x="134222" y="0"/>
                  </a:lnTo>
                  <a:lnTo>
                    <a:pt x="176651" y="8856"/>
                  </a:lnTo>
                  <a:lnTo>
                    <a:pt x="213497" y="33517"/>
                  </a:lnTo>
                  <a:lnTo>
                    <a:pt x="242551" y="71120"/>
                  </a:lnTo>
                  <a:lnTo>
                    <a:pt x="261603" y="118804"/>
                  </a:lnTo>
                  <a:lnTo>
                    <a:pt x="268445" y="173706"/>
                  </a:lnTo>
                  <a:lnTo>
                    <a:pt x="261603" y="228608"/>
                  </a:lnTo>
                  <a:lnTo>
                    <a:pt x="242551" y="276291"/>
                  </a:lnTo>
                  <a:lnTo>
                    <a:pt x="213497" y="313895"/>
                  </a:lnTo>
                  <a:lnTo>
                    <a:pt x="176651" y="338556"/>
                  </a:lnTo>
                  <a:lnTo>
                    <a:pt x="134222" y="347412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564302" y="5762707"/>
            <a:ext cx="128270" cy="3372485"/>
            <a:chOff x="12564302" y="5762707"/>
            <a:chExt cx="128270" cy="3372485"/>
          </a:xfrm>
        </p:grpSpPr>
        <p:sp>
          <p:nvSpPr>
            <p:cNvPr id="17" name="object 17"/>
            <p:cNvSpPr/>
            <p:nvPr/>
          </p:nvSpPr>
          <p:spPr>
            <a:xfrm>
              <a:off x="12564302" y="5762707"/>
              <a:ext cx="128270" cy="3372485"/>
            </a:xfrm>
            <a:custGeom>
              <a:avLst/>
              <a:gdLst/>
              <a:ahLst/>
              <a:cxnLst/>
              <a:rect l="l" t="t" r="r" b="b"/>
              <a:pathLst>
                <a:path w="128270" h="3372484">
                  <a:moveTo>
                    <a:pt x="127770" y="3372422"/>
                  </a:moveTo>
                  <a:lnTo>
                    <a:pt x="41484" y="3372422"/>
                  </a:lnTo>
                  <a:lnTo>
                    <a:pt x="25337" y="3369163"/>
                  </a:lnTo>
                  <a:lnTo>
                    <a:pt x="12150" y="3360274"/>
                  </a:lnTo>
                  <a:lnTo>
                    <a:pt x="3260" y="3347091"/>
                  </a:lnTo>
                  <a:lnTo>
                    <a:pt x="0" y="3330948"/>
                  </a:lnTo>
                  <a:lnTo>
                    <a:pt x="0" y="52992"/>
                  </a:lnTo>
                  <a:lnTo>
                    <a:pt x="4167" y="32360"/>
                  </a:lnTo>
                  <a:lnTo>
                    <a:pt x="15530" y="15516"/>
                  </a:lnTo>
                  <a:lnTo>
                    <a:pt x="32379" y="4162"/>
                  </a:lnTo>
                  <a:lnTo>
                    <a:pt x="53004" y="0"/>
                  </a:lnTo>
                  <a:lnTo>
                    <a:pt x="74765" y="0"/>
                  </a:lnTo>
                  <a:lnTo>
                    <a:pt x="95402" y="4162"/>
                  </a:lnTo>
                  <a:lnTo>
                    <a:pt x="112249" y="15516"/>
                  </a:lnTo>
                  <a:lnTo>
                    <a:pt x="123606" y="32360"/>
                  </a:lnTo>
                  <a:lnTo>
                    <a:pt x="127770" y="52992"/>
                  </a:lnTo>
                  <a:lnTo>
                    <a:pt x="127770" y="3372422"/>
                  </a:lnTo>
                  <a:close/>
                </a:path>
              </a:pathLst>
            </a:custGeom>
            <a:solidFill>
              <a:srgbClr val="614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64302" y="5762707"/>
              <a:ext cx="64135" cy="3372485"/>
            </a:xfrm>
            <a:custGeom>
              <a:avLst/>
              <a:gdLst/>
              <a:ahLst/>
              <a:cxnLst/>
              <a:rect l="l" t="t" r="r" b="b"/>
              <a:pathLst>
                <a:path w="64134" h="3372484">
                  <a:moveTo>
                    <a:pt x="63898" y="3372422"/>
                  </a:moveTo>
                  <a:lnTo>
                    <a:pt x="0" y="3372422"/>
                  </a:lnTo>
                  <a:lnTo>
                    <a:pt x="0" y="50954"/>
                  </a:lnTo>
                  <a:lnTo>
                    <a:pt x="4007" y="31126"/>
                  </a:lnTo>
                  <a:lnTo>
                    <a:pt x="14936" y="14929"/>
                  </a:lnTo>
                  <a:lnTo>
                    <a:pt x="31145" y="4006"/>
                  </a:lnTo>
                  <a:lnTo>
                    <a:pt x="50993" y="0"/>
                  </a:lnTo>
                  <a:lnTo>
                    <a:pt x="63898" y="0"/>
                  </a:lnTo>
                  <a:lnTo>
                    <a:pt x="63898" y="3372422"/>
                  </a:lnTo>
                  <a:close/>
                </a:path>
              </a:pathLst>
            </a:custGeom>
            <a:solidFill>
              <a:srgbClr val="311D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52523" y="6076037"/>
            <a:ext cx="222885" cy="115570"/>
          </a:xfrm>
          <a:custGeom>
            <a:avLst/>
            <a:gdLst/>
            <a:ahLst/>
            <a:cxnLst/>
            <a:rect l="l" t="t" r="r" b="b"/>
            <a:pathLst>
              <a:path w="222884" h="115570">
                <a:moveTo>
                  <a:pt x="0" y="115125"/>
                </a:moveTo>
                <a:lnTo>
                  <a:pt x="204286" y="0"/>
                </a:lnTo>
                <a:lnTo>
                  <a:pt x="222886" y="79292"/>
                </a:lnTo>
                <a:lnTo>
                  <a:pt x="0" y="115125"/>
                </a:lnTo>
                <a:close/>
              </a:path>
            </a:pathLst>
          </a:custGeom>
          <a:solidFill>
            <a:srgbClr val="FF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05945" y="6307671"/>
            <a:ext cx="233679" cy="83185"/>
          </a:xfrm>
          <a:custGeom>
            <a:avLst/>
            <a:gdLst/>
            <a:ahLst/>
            <a:cxnLst/>
            <a:rect l="l" t="t" r="r" b="b"/>
            <a:pathLst>
              <a:path w="233680" h="83185">
                <a:moveTo>
                  <a:pt x="233518" y="83105"/>
                </a:moveTo>
                <a:lnTo>
                  <a:pt x="0" y="38679"/>
                </a:lnTo>
                <a:lnTo>
                  <a:pt x="231298" y="0"/>
                </a:lnTo>
                <a:lnTo>
                  <a:pt x="233518" y="83105"/>
                </a:lnTo>
                <a:close/>
              </a:path>
            </a:pathLst>
          </a:custGeom>
          <a:solidFill>
            <a:srgbClr val="FF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52523" y="6484198"/>
            <a:ext cx="196215" cy="181610"/>
          </a:xfrm>
          <a:custGeom>
            <a:avLst/>
            <a:gdLst/>
            <a:ahLst/>
            <a:cxnLst/>
            <a:rect l="l" t="t" r="r" b="b"/>
            <a:pathLst>
              <a:path w="196215" h="181609">
                <a:moveTo>
                  <a:pt x="134066" y="181567"/>
                </a:moveTo>
                <a:lnTo>
                  <a:pt x="0" y="0"/>
                </a:lnTo>
                <a:lnTo>
                  <a:pt x="196031" y="128706"/>
                </a:lnTo>
                <a:lnTo>
                  <a:pt x="134066" y="181567"/>
                </a:lnTo>
                <a:close/>
              </a:path>
            </a:pathLst>
          </a:custGeom>
          <a:solidFill>
            <a:srgbClr val="FF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0347778" y="7954088"/>
            <a:ext cx="3265804" cy="1573530"/>
            <a:chOff x="10347778" y="7954088"/>
            <a:chExt cx="3265804" cy="157353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7778" y="7954088"/>
              <a:ext cx="3265568" cy="15731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2129" y="8081533"/>
              <a:ext cx="289658" cy="3642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1373" y="8108224"/>
              <a:ext cx="263482" cy="3122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044453" y="8408758"/>
              <a:ext cx="601980" cy="704215"/>
            </a:xfrm>
            <a:custGeom>
              <a:avLst/>
              <a:gdLst/>
              <a:ahLst/>
              <a:cxnLst/>
              <a:rect l="l" t="t" r="r" b="b"/>
              <a:pathLst>
                <a:path w="601979" h="704215">
                  <a:moveTo>
                    <a:pt x="62280" y="701624"/>
                  </a:moveTo>
                  <a:lnTo>
                    <a:pt x="46723" y="647738"/>
                  </a:lnTo>
                  <a:lnTo>
                    <a:pt x="32867" y="591781"/>
                  </a:lnTo>
                  <a:lnTo>
                    <a:pt x="19532" y="525373"/>
                  </a:lnTo>
                  <a:lnTo>
                    <a:pt x="10147" y="455168"/>
                  </a:lnTo>
                  <a:lnTo>
                    <a:pt x="8153" y="387845"/>
                  </a:lnTo>
                  <a:lnTo>
                    <a:pt x="13449" y="308140"/>
                  </a:lnTo>
                  <a:lnTo>
                    <a:pt x="20485" y="243738"/>
                  </a:lnTo>
                  <a:lnTo>
                    <a:pt x="27609" y="195973"/>
                  </a:lnTo>
                  <a:lnTo>
                    <a:pt x="33147" y="166141"/>
                  </a:lnTo>
                  <a:lnTo>
                    <a:pt x="35445" y="155562"/>
                  </a:lnTo>
                  <a:lnTo>
                    <a:pt x="27533" y="153657"/>
                  </a:lnTo>
                  <a:lnTo>
                    <a:pt x="19621" y="194348"/>
                  </a:lnTo>
                  <a:lnTo>
                    <a:pt x="12446" y="242455"/>
                  </a:lnTo>
                  <a:lnTo>
                    <a:pt x="5346" y="307276"/>
                  </a:lnTo>
                  <a:lnTo>
                    <a:pt x="0" y="387477"/>
                  </a:lnTo>
                  <a:lnTo>
                    <a:pt x="2006" y="455523"/>
                  </a:lnTo>
                  <a:lnTo>
                    <a:pt x="11455" y="526402"/>
                  </a:lnTo>
                  <a:lnTo>
                    <a:pt x="24892" y="593407"/>
                  </a:lnTo>
                  <a:lnTo>
                    <a:pt x="38849" y="649833"/>
                  </a:lnTo>
                  <a:lnTo>
                    <a:pt x="49872" y="688975"/>
                  </a:lnTo>
                  <a:lnTo>
                    <a:pt x="54521" y="704126"/>
                  </a:lnTo>
                  <a:lnTo>
                    <a:pt x="62280" y="701624"/>
                  </a:lnTo>
                  <a:close/>
                </a:path>
                <a:path w="601979" h="704215">
                  <a:moveTo>
                    <a:pt x="601776" y="225272"/>
                  </a:moveTo>
                  <a:lnTo>
                    <a:pt x="596988" y="183019"/>
                  </a:lnTo>
                  <a:lnTo>
                    <a:pt x="567220" y="107467"/>
                  </a:lnTo>
                  <a:lnTo>
                    <a:pt x="541642" y="70827"/>
                  </a:lnTo>
                  <a:lnTo>
                    <a:pt x="465924" y="29387"/>
                  </a:lnTo>
                  <a:lnTo>
                    <a:pt x="412889" y="12192"/>
                  </a:lnTo>
                  <a:lnTo>
                    <a:pt x="360921" y="1384"/>
                  </a:lnTo>
                  <a:lnTo>
                    <a:pt x="318439" y="0"/>
                  </a:lnTo>
                  <a:lnTo>
                    <a:pt x="293814" y="11074"/>
                  </a:lnTo>
                  <a:lnTo>
                    <a:pt x="275564" y="47663"/>
                  </a:lnTo>
                  <a:lnTo>
                    <a:pt x="264515" y="94932"/>
                  </a:lnTo>
                  <a:lnTo>
                    <a:pt x="268122" y="141693"/>
                  </a:lnTo>
                  <a:lnTo>
                    <a:pt x="293814" y="176745"/>
                  </a:lnTo>
                  <a:lnTo>
                    <a:pt x="333489" y="195224"/>
                  </a:lnTo>
                  <a:lnTo>
                    <a:pt x="392620" y="215112"/>
                  </a:lnTo>
                  <a:lnTo>
                    <a:pt x="459740" y="233934"/>
                  </a:lnTo>
                  <a:lnTo>
                    <a:pt x="523417" y="249250"/>
                  </a:lnTo>
                  <a:lnTo>
                    <a:pt x="570306" y="258254"/>
                  </a:lnTo>
                  <a:lnTo>
                    <a:pt x="563270" y="311429"/>
                  </a:lnTo>
                  <a:lnTo>
                    <a:pt x="559752" y="381368"/>
                  </a:lnTo>
                  <a:lnTo>
                    <a:pt x="567347" y="445122"/>
                  </a:lnTo>
                  <a:lnTo>
                    <a:pt x="575183" y="442874"/>
                  </a:lnTo>
                  <a:lnTo>
                    <a:pt x="567969" y="379920"/>
                  </a:lnTo>
                  <a:lnTo>
                    <a:pt x="571728" y="310172"/>
                  </a:lnTo>
                  <a:lnTo>
                    <a:pt x="578561" y="258889"/>
                  </a:lnTo>
                  <a:lnTo>
                    <a:pt x="594626" y="259562"/>
                  </a:lnTo>
                  <a:lnTo>
                    <a:pt x="600176" y="246367"/>
                  </a:lnTo>
                  <a:lnTo>
                    <a:pt x="601776" y="225272"/>
                  </a:lnTo>
                  <a:close/>
                </a:path>
              </a:pathLst>
            </a:custGeom>
            <a:solidFill>
              <a:srgbClr val="AC2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3679785" y="8622134"/>
            <a:ext cx="331470" cy="207010"/>
          </a:xfrm>
          <a:custGeom>
            <a:avLst/>
            <a:gdLst/>
            <a:ahLst/>
            <a:cxnLst/>
            <a:rect l="l" t="t" r="r" b="b"/>
            <a:pathLst>
              <a:path w="331469" h="207009">
                <a:moveTo>
                  <a:pt x="83797" y="206875"/>
                </a:moveTo>
                <a:lnTo>
                  <a:pt x="49980" y="167160"/>
                </a:lnTo>
                <a:lnTo>
                  <a:pt x="28531" y="130133"/>
                </a:lnTo>
                <a:lnTo>
                  <a:pt x="8640" y="92559"/>
                </a:lnTo>
                <a:lnTo>
                  <a:pt x="0" y="58650"/>
                </a:lnTo>
                <a:lnTo>
                  <a:pt x="9737" y="29541"/>
                </a:lnTo>
                <a:lnTo>
                  <a:pt x="37441" y="8802"/>
                </a:lnTo>
                <a:lnTo>
                  <a:pt x="82700" y="0"/>
                </a:lnTo>
                <a:lnTo>
                  <a:pt x="135325" y="8104"/>
                </a:lnTo>
                <a:lnTo>
                  <a:pt x="181003" y="28046"/>
                </a:lnTo>
                <a:lnTo>
                  <a:pt x="213202" y="48395"/>
                </a:lnTo>
                <a:lnTo>
                  <a:pt x="225387" y="57719"/>
                </a:lnTo>
                <a:lnTo>
                  <a:pt x="253091" y="74072"/>
                </a:lnTo>
                <a:lnTo>
                  <a:pt x="290063" y="95465"/>
                </a:lnTo>
                <a:lnTo>
                  <a:pt x="321107" y="119590"/>
                </a:lnTo>
                <a:lnTo>
                  <a:pt x="331031" y="144141"/>
                </a:lnTo>
                <a:lnTo>
                  <a:pt x="303726" y="162983"/>
                </a:lnTo>
                <a:lnTo>
                  <a:pt x="244719" y="180142"/>
                </a:lnTo>
                <a:lnTo>
                  <a:pt x="174642" y="194153"/>
                </a:lnTo>
                <a:lnTo>
                  <a:pt x="114124" y="203552"/>
                </a:lnTo>
                <a:lnTo>
                  <a:pt x="83797" y="206875"/>
                </a:lnTo>
                <a:close/>
              </a:path>
            </a:pathLst>
          </a:custGeom>
          <a:solidFill>
            <a:srgbClr val="FFE1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07582" y="8919975"/>
            <a:ext cx="535305" cy="271145"/>
          </a:xfrm>
          <a:custGeom>
            <a:avLst/>
            <a:gdLst/>
            <a:ahLst/>
            <a:cxnLst/>
            <a:rect l="l" t="t" r="r" b="b"/>
            <a:pathLst>
              <a:path w="535305" h="271145">
                <a:moveTo>
                  <a:pt x="531093" y="271072"/>
                </a:moveTo>
                <a:lnTo>
                  <a:pt x="3318" y="223721"/>
                </a:lnTo>
                <a:lnTo>
                  <a:pt x="0" y="196210"/>
                </a:lnTo>
                <a:lnTo>
                  <a:pt x="3727" y="133483"/>
                </a:lnTo>
                <a:lnTo>
                  <a:pt x="35025" y="65246"/>
                </a:lnTo>
                <a:lnTo>
                  <a:pt x="114422" y="21208"/>
                </a:lnTo>
                <a:lnTo>
                  <a:pt x="176349" y="10035"/>
                </a:lnTo>
                <a:lnTo>
                  <a:pt x="247764" y="1672"/>
                </a:lnTo>
                <a:lnTo>
                  <a:pt x="285108" y="0"/>
                </a:lnTo>
                <a:lnTo>
                  <a:pt x="322517" y="774"/>
                </a:lnTo>
                <a:lnTo>
                  <a:pt x="394457" y="11992"/>
                </a:lnTo>
                <a:lnTo>
                  <a:pt x="457434" y="39978"/>
                </a:lnTo>
                <a:lnTo>
                  <a:pt x="505300" y="89385"/>
                </a:lnTo>
                <a:lnTo>
                  <a:pt x="531902" y="164866"/>
                </a:lnTo>
                <a:lnTo>
                  <a:pt x="535309" y="213837"/>
                </a:lnTo>
                <a:lnTo>
                  <a:pt x="531093" y="271072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55714" y="8704001"/>
            <a:ext cx="569595" cy="269875"/>
          </a:xfrm>
          <a:custGeom>
            <a:avLst/>
            <a:gdLst/>
            <a:ahLst/>
            <a:cxnLst/>
            <a:rect l="l" t="t" r="r" b="b"/>
            <a:pathLst>
              <a:path w="569594" h="269875">
                <a:moveTo>
                  <a:pt x="565263" y="269828"/>
                </a:moveTo>
                <a:lnTo>
                  <a:pt x="3319" y="224097"/>
                </a:lnTo>
                <a:lnTo>
                  <a:pt x="0" y="196586"/>
                </a:lnTo>
                <a:lnTo>
                  <a:pt x="3724" y="133858"/>
                </a:lnTo>
                <a:lnTo>
                  <a:pt x="35015" y="65622"/>
                </a:lnTo>
                <a:lnTo>
                  <a:pt x="114396" y="21583"/>
                </a:lnTo>
                <a:lnTo>
                  <a:pt x="177794" y="10341"/>
                </a:lnTo>
                <a:lnTo>
                  <a:pt x="253085" y="1795"/>
                </a:lnTo>
                <a:lnTo>
                  <a:pt x="293019" y="0"/>
                </a:lnTo>
                <a:lnTo>
                  <a:pt x="333318" y="637"/>
                </a:lnTo>
                <a:lnTo>
                  <a:pt x="373114" y="4294"/>
                </a:lnTo>
                <a:lnTo>
                  <a:pt x="411539" y="11558"/>
                </a:lnTo>
                <a:lnTo>
                  <a:pt x="480796" y="39246"/>
                </a:lnTo>
                <a:lnTo>
                  <a:pt x="534138" y="88394"/>
                </a:lnTo>
                <a:lnTo>
                  <a:pt x="552667" y="122481"/>
                </a:lnTo>
                <a:lnTo>
                  <a:pt x="564611" y="163691"/>
                </a:lnTo>
                <a:lnTo>
                  <a:pt x="569099" y="212612"/>
                </a:lnTo>
                <a:lnTo>
                  <a:pt x="565263" y="269828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4620723" y="8999270"/>
            <a:ext cx="495934" cy="628015"/>
            <a:chOff x="14620723" y="8999270"/>
            <a:chExt cx="495934" cy="628015"/>
          </a:xfrm>
        </p:grpSpPr>
        <p:sp>
          <p:nvSpPr>
            <p:cNvPr id="31" name="object 31"/>
            <p:cNvSpPr/>
            <p:nvPr/>
          </p:nvSpPr>
          <p:spPr>
            <a:xfrm>
              <a:off x="14620710" y="8999283"/>
              <a:ext cx="495934" cy="628015"/>
            </a:xfrm>
            <a:custGeom>
              <a:avLst/>
              <a:gdLst/>
              <a:ahLst/>
              <a:cxnLst/>
              <a:rect l="l" t="t" r="r" b="b"/>
              <a:pathLst>
                <a:path w="495934" h="628015">
                  <a:moveTo>
                    <a:pt x="495820" y="495757"/>
                  </a:moveTo>
                  <a:lnTo>
                    <a:pt x="493356" y="475983"/>
                  </a:lnTo>
                  <a:lnTo>
                    <a:pt x="461327" y="466255"/>
                  </a:lnTo>
                  <a:lnTo>
                    <a:pt x="424383" y="467131"/>
                  </a:lnTo>
                  <a:lnTo>
                    <a:pt x="414413" y="468820"/>
                  </a:lnTo>
                  <a:lnTo>
                    <a:pt x="415544" y="467156"/>
                  </a:lnTo>
                  <a:lnTo>
                    <a:pt x="435825" y="423824"/>
                  </a:lnTo>
                  <a:lnTo>
                    <a:pt x="451497" y="375475"/>
                  </a:lnTo>
                  <a:lnTo>
                    <a:pt x="462305" y="324091"/>
                  </a:lnTo>
                  <a:lnTo>
                    <a:pt x="467982" y="271665"/>
                  </a:lnTo>
                  <a:lnTo>
                    <a:pt x="468287" y="220154"/>
                  </a:lnTo>
                  <a:lnTo>
                    <a:pt x="462940" y="171551"/>
                  </a:lnTo>
                  <a:lnTo>
                    <a:pt x="451700" y="127838"/>
                  </a:lnTo>
                  <a:lnTo>
                    <a:pt x="434301" y="90995"/>
                  </a:lnTo>
                  <a:lnTo>
                    <a:pt x="363969" y="30772"/>
                  </a:lnTo>
                  <a:lnTo>
                    <a:pt x="318808" y="11518"/>
                  </a:lnTo>
                  <a:lnTo>
                    <a:pt x="275844" y="2247"/>
                  </a:lnTo>
                  <a:lnTo>
                    <a:pt x="235902" y="0"/>
                  </a:lnTo>
                  <a:lnTo>
                    <a:pt x="199796" y="1790"/>
                  </a:lnTo>
                  <a:lnTo>
                    <a:pt x="118872" y="20967"/>
                  </a:lnTo>
                  <a:lnTo>
                    <a:pt x="75882" y="52031"/>
                  </a:lnTo>
                  <a:lnTo>
                    <a:pt x="40678" y="107276"/>
                  </a:lnTo>
                  <a:lnTo>
                    <a:pt x="17640" y="180543"/>
                  </a:lnTo>
                  <a:lnTo>
                    <a:pt x="7988" y="227799"/>
                  </a:lnTo>
                  <a:lnTo>
                    <a:pt x="1600" y="278917"/>
                  </a:lnTo>
                  <a:lnTo>
                    <a:pt x="0" y="331457"/>
                  </a:lnTo>
                  <a:lnTo>
                    <a:pt x="4724" y="382993"/>
                  </a:lnTo>
                  <a:lnTo>
                    <a:pt x="17284" y="431101"/>
                  </a:lnTo>
                  <a:lnTo>
                    <a:pt x="39192" y="473341"/>
                  </a:lnTo>
                  <a:lnTo>
                    <a:pt x="39497" y="473671"/>
                  </a:lnTo>
                  <a:lnTo>
                    <a:pt x="23545" y="491845"/>
                  </a:lnTo>
                  <a:lnTo>
                    <a:pt x="30213" y="513956"/>
                  </a:lnTo>
                  <a:lnTo>
                    <a:pt x="47091" y="530136"/>
                  </a:lnTo>
                  <a:lnTo>
                    <a:pt x="56616" y="536409"/>
                  </a:lnTo>
                  <a:lnTo>
                    <a:pt x="52539" y="539407"/>
                  </a:lnTo>
                  <a:lnTo>
                    <a:pt x="26136" y="567436"/>
                  </a:lnTo>
                  <a:lnTo>
                    <a:pt x="13804" y="613638"/>
                  </a:lnTo>
                  <a:lnTo>
                    <a:pt x="31140" y="627634"/>
                  </a:lnTo>
                  <a:lnTo>
                    <a:pt x="81673" y="627875"/>
                  </a:lnTo>
                  <a:lnTo>
                    <a:pt x="144119" y="618096"/>
                  </a:lnTo>
                  <a:lnTo>
                    <a:pt x="202247" y="605231"/>
                  </a:lnTo>
                  <a:lnTo>
                    <a:pt x="254977" y="590842"/>
                  </a:lnTo>
                  <a:lnTo>
                    <a:pt x="301269" y="576491"/>
                  </a:lnTo>
                  <a:lnTo>
                    <a:pt x="340055" y="563765"/>
                  </a:lnTo>
                  <a:lnTo>
                    <a:pt x="370281" y="554228"/>
                  </a:lnTo>
                  <a:lnTo>
                    <a:pt x="415950" y="538949"/>
                  </a:lnTo>
                  <a:lnTo>
                    <a:pt x="463905" y="518096"/>
                  </a:lnTo>
                  <a:lnTo>
                    <a:pt x="495820" y="495757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31253" y="9069155"/>
              <a:ext cx="231775" cy="419734"/>
            </a:xfrm>
            <a:custGeom>
              <a:avLst/>
              <a:gdLst/>
              <a:ahLst/>
              <a:cxnLst/>
              <a:rect l="l" t="t" r="r" b="b"/>
              <a:pathLst>
                <a:path w="231775" h="419734">
                  <a:moveTo>
                    <a:pt x="75654" y="419444"/>
                  </a:moveTo>
                  <a:lnTo>
                    <a:pt x="21315" y="375057"/>
                  </a:lnTo>
                  <a:lnTo>
                    <a:pt x="7316" y="331193"/>
                  </a:lnTo>
                  <a:lnTo>
                    <a:pt x="794" y="280459"/>
                  </a:lnTo>
                  <a:lnTo>
                    <a:pt x="0" y="228157"/>
                  </a:lnTo>
                  <a:lnTo>
                    <a:pt x="3183" y="179585"/>
                  </a:lnTo>
                  <a:lnTo>
                    <a:pt x="8595" y="140043"/>
                  </a:lnTo>
                  <a:lnTo>
                    <a:pt x="20085" y="90629"/>
                  </a:lnTo>
                  <a:lnTo>
                    <a:pt x="35055" y="54166"/>
                  </a:lnTo>
                  <a:lnTo>
                    <a:pt x="81166" y="6035"/>
                  </a:lnTo>
                  <a:lnTo>
                    <a:pt x="109995" y="0"/>
                  </a:lnTo>
                  <a:lnTo>
                    <a:pt x="151550" y="6270"/>
                  </a:lnTo>
                  <a:lnTo>
                    <a:pt x="191625" y="26977"/>
                  </a:lnTo>
                  <a:lnTo>
                    <a:pt x="216016" y="64250"/>
                  </a:lnTo>
                  <a:lnTo>
                    <a:pt x="226744" y="118020"/>
                  </a:lnTo>
                  <a:lnTo>
                    <a:pt x="231205" y="169186"/>
                  </a:lnTo>
                  <a:lnTo>
                    <a:pt x="229930" y="217573"/>
                  </a:lnTo>
                  <a:lnTo>
                    <a:pt x="223453" y="263007"/>
                  </a:lnTo>
                  <a:lnTo>
                    <a:pt x="212306" y="305314"/>
                  </a:lnTo>
                  <a:lnTo>
                    <a:pt x="197024" y="344320"/>
                  </a:lnTo>
                  <a:lnTo>
                    <a:pt x="178137" y="379852"/>
                  </a:lnTo>
                  <a:lnTo>
                    <a:pt x="114503" y="418081"/>
                  </a:lnTo>
                  <a:lnTo>
                    <a:pt x="75654" y="41944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26239" y="9253497"/>
              <a:ext cx="48260" cy="93345"/>
            </a:xfrm>
            <a:custGeom>
              <a:avLst/>
              <a:gdLst/>
              <a:ahLst/>
              <a:cxnLst/>
              <a:rect l="l" t="t" r="r" b="b"/>
              <a:pathLst>
                <a:path w="48259" h="93345">
                  <a:moveTo>
                    <a:pt x="21784" y="92958"/>
                  </a:moveTo>
                  <a:lnTo>
                    <a:pt x="10900" y="84988"/>
                  </a:lnTo>
                  <a:lnTo>
                    <a:pt x="3062" y="71132"/>
                  </a:lnTo>
                  <a:lnTo>
                    <a:pt x="0" y="55313"/>
                  </a:lnTo>
                  <a:lnTo>
                    <a:pt x="625" y="39213"/>
                  </a:lnTo>
                  <a:lnTo>
                    <a:pt x="17241" y="2268"/>
                  </a:lnTo>
                  <a:lnTo>
                    <a:pt x="26028" y="0"/>
                  </a:lnTo>
                  <a:lnTo>
                    <a:pt x="34070" y="561"/>
                  </a:lnTo>
                  <a:lnTo>
                    <a:pt x="41928" y="5272"/>
                  </a:lnTo>
                  <a:lnTo>
                    <a:pt x="46995" y="21407"/>
                  </a:lnTo>
                  <a:lnTo>
                    <a:pt x="47665" y="47931"/>
                  </a:lnTo>
                  <a:lnTo>
                    <a:pt x="43482" y="74588"/>
                  </a:lnTo>
                  <a:lnTo>
                    <a:pt x="33986" y="91119"/>
                  </a:lnTo>
                  <a:lnTo>
                    <a:pt x="21784" y="92958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13922066" y="8766295"/>
            <a:ext cx="525145" cy="619760"/>
          </a:xfrm>
          <a:custGeom>
            <a:avLst/>
            <a:gdLst/>
            <a:ahLst/>
            <a:cxnLst/>
            <a:rect l="l" t="t" r="r" b="b"/>
            <a:pathLst>
              <a:path w="525144" h="619759">
                <a:moveTo>
                  <a:pt x="142892" y="619155"/>
                </a:moveTo>
                <a:lnTo>
                  <a:pt x="101986" y="613440"/>
                </a:lnTo>
                <a:lnTo>
                  <a:pt x="45218" y="569554"/>
                </a:lnTo>
                <a:lnTo>
                  <a:pt x="24875" y="530651"/>
                </a:lnTo>
                <a:lnTo>
                  <a:pt x="11101" y="485205"/>
                </a:lnTo>
                <a:lnTo>
                  <a:pt x="3080" y="435127"/>
                </a:lnTo>
                <a:lnTo>
                  <a:pt x="0" y="382331"/>
                </a:lnTo>
                <a:lnTo>
                  <a:pt x="1043" y="328731"/>
                </a:lnTo>
                <a:lnTo>
                  <a:pt x="5396" y="276239"/>
                </a:lnTo>
                <a:lnTo>
                  <a:pt x="12245" y="226770"/>
                </a:lnTo>
                <a:lnTo>
                  <a:pt x="20773" y="182236"/>
                </a:lnTo>
                <a:lnTo>
                  <a:pt x="30167" y="144551"/>
                </a:lnTo>
                <a:lnTo>
                  <a:pt x="66921" y="65661"/>
                </a:lnTo>
                <a:lnTo>
                  <a:pt x="100124" y="33389"/>
                </a:lnTo>
                <a:lnTo>
                  <a:pt x="135584" y="14732"/>
                </a:lnTo>
                <a:lnTo>
                  <a:pt x="198730" y="1939"/>
                </a:lnTo>
                <a:lnTo>
                  <a:pt x="234831" y="0"/>
                </a:lnTo>
                <a:lnTo>
                  <a:pt x="274776" y="2427"/>
                </a:lnTo>
                <a:lnTo>
                  <a:pt x="317740" y="12420"/>
                </a:lnTo>
                <a:lnTo>
                  <a:pt x="362895" y="33182"/>
                </a:lnTo>
                <a:lnTo>
                  <a:pt x="409416" y="67911"/>
                </a:lnTo>
                <a:lnTo>
                  <a:pt x="435714" y="97397"/>
                </a:lnTo>
                <a:lnTo>
                  <a:pt x="459921" y="135208"/>
                </a:lnTo>
                <a:lnTo>
                  <a:pt x="481333" y="179478"/>
                </a:lnTo>
                <a:lnTo>
                  <a:pt x="499250" y="228342"/>
                </a:lnTo>
                <a:lnTo>
                  <a:pt x="512967" y="279936"/>
                </a:lnTo>
                <a:lnTo>
                  <a:pt x="521783" y="332393"/>
                </a:lnTo>
                <a:lnTo>
                  <a:pt x="524995" y="383849"/>
                </a:lnTo>
                <a:lnTo>
                  <a:pt x="521900" y="432439"/>
                </a:lnTo>
                <a:lnTo>
                  <a:pt x="511796" y="476297"/>
                </a:lnTo>
                <a:lnTo>
                  <a:pt x="493980" y="513558"/>
                </a:lnTo>
                <a:lnTo>
                  <a:pt x="467750" y="542358"/>
                </a:lnTo>
                <a:lnTo>
                  <a:pt x="403018" y="573309"/>
                </a:lnTo>
                <a:lnTo>
                  <a:pt x="355234" y="588451"/>
                </a:lnTo>
                <a:lnTo>
                  <a:pt x="301833" y="601792"/>
                </a:lnTo>
                <a:lnTo>
                  <a:pt x="246312" y="612146"/>
                </a:lnTo>
                <a:lnTo>
                  <a:pt x="192166" y="618328"/>
                </a:lnTo>
                <a:lnTo>
                  <a:pt x="142892" y="619155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3744337" y="7985671"/>
            <a:ext cx="2771775" cy="1568450"/>
            <a:chOff x="13744337" y="7985671"/>
            <a:chExt cx="2771775" cy="1568450"/>
          </a:xfrm>
        </p:grpSpPr>
        <p:sp>
          <p:nvSpPr>
            <p:cNvPr id="36" name="object 36"/>
            <p:cNvSpPr/>
            <p:nvPr/>
          </p:nvSpPr>
          <p:spPr>
            <a:xfrm>
              <a:off x="15924521" y="8756828"/>
              <a:ext cx="469265" cy="596900"/>
            </a:xfrm>
            <a:custGeom>
              <a:avLst/>
              <a:gdLst/>
              <a:ahLst/>
              <a:cxnLst/>
              <a:rect l="l" t="t" r="r" b="b"/>
              <a:pathLst>
                <a:path w="469265" h="596900">
                  <a:moveTo>
                    <a:pt x="276697" y="596693"/>
                  </a:moveTo>
                  <a:lnTo>
                    <a:pt x="220757" y="595676"/>
                  </a:lnTo>
                  <a:lnTo>
                    <a:pt x="163978" y="586607"/>
                  </a:lnTo>
                  <a:lnTo>
                    <a:pt x="112352" y="570097"/>
                  </a:lnTo>
                  <a:lnTo>
                    <a:pt x="71869" y="546758"/>
                  </a:lnTo>
                  <a:lnTo>
                    <a:pt x="41846" y="514263"/>
                  </a:lnTo>
                  <a:lnTo>
                    <a:pt x="20756" y="474322"/>
                  </a:lnTo>
                  <a:lnTo>
                    <a:pt x="7491" y="428842"/>
                  </a:lnTo>
                  <a:lnTo>
                    <a:pt x="942" y="379730"/>
                  </a:lnTo>
                  <a:lnTo>
                    <a:pt x="0" y="328895"/>
                  </a:lnTo>
                  <a:lnTo>
                    <a:pt x="3555" y="278242"/>
                  </a:lnTo>
                  <a:lnTo>
                    <a:pt x="10498" y="229681"/>
                  </a:lnTo>
                  <a:lnTo>
                    <a:pt x="19722" y="185117"/>
                  </a:lnTo>
                  <a:lnTo>
                    <a:pt x="30116" y="146459"/>
                  </a:lnTo>
                  <a:lnTo>
                    <a:pt x="67882" y="65648"/>
                  </a:lnTo>
                  <a:lnTo>
                    <a:pt x="101085" y="33378"/>
                  </a:lnTo>
                  <a:lnTo>
                    <a:pt x="136545" y="14724"/>
                  </a:lnTo>
                  <a:lnTo>
                    <a:pt x="199691" y="1952"/>
                  </a:lnTo>
                  <a:lnTo>
                    <a:pt x="235792" y="0"/>
                  </a:lnTo>
                  <a:lnTo>
                    <a:pt x="275738" y="2419"/>
                  </a:lnTo>
                  <a:lnTo>
                    <a:pt x="318701" y="12409"/>
                  </a:lnTo>
                  <a:lnTo>
                    <a:pt x="363857" y="33169"/>
                  </a:lnTo>
                  <a:lnTo>
                    <a:pt x="410378" y="67898"/>
                  </a:lnTo>
                  <a:lnTo>
                    <a:pt x="449117" y="130599"/>
                  </a:lnTo>
                  <a:lnTo>
                    <a:pt x="460573" y="172546"/>
                  </a:lnTo>
                  <a:lnTo>
                    <a:pt x="467020" y="219365"/>
                  </a:lnTo>
                  <a:lnTo>
                    <a:pt x="468655" y="269413"/>
                  </a:lnTo>
                  <a:lnTo>
                    <a:pt x="465678" y="321046"/>
                  </a:lnTo>
                  <a:lnTo>
                    <a:pt x="458288" y="372622"/>
                  </a:lnTo>
                  <a:lnTo>
                    <a:pt x="446684" y="422497"/>
                  </a:lnTo>
                  <a:lnTo>
                    <a:pt x="431064" y="469028"/>
                  </a:lnTo>
                  <a:lnTo>
                    <a:pt x="411628" y="510570"/>
                  </a:lnTo>
                  <a:lnTo>
                    <a:pt x="388574" y="545482"/>
                  </a:lnTo>
                  <a:lnTo>
                    <a:pt x="325809" y="589044"/>
                  </a:lnTo>
                  <a:lnTo>
                    <a:pt x="276697" y="596693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134937" y="8832146"/>
              <a:ext cx="231775" cy="452120"/>
            </a:xfrm>
            <a:custGeom>
              <a:avLst/>
              <a:gdLst/>
              <a:ahLst/>
              <a:cxnLst/>
              <a:rect l="l" t="t" r="r" b="b"/>
              <a:pathLst>
                <a:path w="231775" h="452120">
                  <a:moveTo>
                    <a:pt x="75665" y="452044"/>
                  </a:moveTo>
                  <a:lnTo>
                    <a:pt x="21325" y="404204"/>
                  </a:lnTo>
                  <a:lnTo>
                    <a:pt x="7322" y="356923"/>
                  </a:lnTo>
                  <a:lnTo>
                    <a:pt x="796" y="302243"/>
                  </a:lnTo>
                  <a:lnTo>
                    <a:pt x="0" y="245876"/>
                  </a:lnTo>
                  <a:lnTo>
                    <a:pt x="3186" y="193534"/>
                  </a:lnTo>
                  <a:lnTo>
                    <a:pt x="8607" y="150929"/>
                  </a:lnTo>
                  <a:lnTo>
                    <a:pt x="20086" y="97676"/>
                  </a:lnTo>
                  <a:lnTo>
                    <a:pt x="35057" y="58372"/>
                  </a:lnTo>
                  <a:lnTo>
                    <a:pt x="81178" y="6500"/>
                  </a:lnTo>
                  <a:lnTo>
                    <a:pt x="110007" y="0"/>
                  </a:lnTo>
                  <a:lnTo>
                    <a:pt x="151561" y="6755"/>
                  </a:lnTo>
                  <a:lnTo>
                    <a:pt x="191637" y="29073"/>
                  </a:lnTo>
                  <a:lnTo>
                    <a:pt x="216028" y="69260"/>
                  </a:lnTo>
                  <a:lnTo>
                    <a:pt x="226756" y="127208"/>
                  </a:lnTo>
                  <a:lnTo>
                    <a:pt x="231215" y="182346"/>
                  </a:lnTo>
                  <a:lnTo>
                    <a:pt x="229939" y="234489"/>
                  </a:lnTo>
                  <a:lnTo>
                    <a:pt x="223459" y="283448"/>
                  </a:lnTo>
                  <a:lnTo>
                    <a:pt x="212309" y="329037"/>
                  </a:lnTo>
                  <a:lnTo>
                    <a:pt x="197019" y="371070"/>
                  </a:lnTo>
                  <a:lnTo>
                    <a:pt x="178123" y="409360"/>
                  </a:lnTo>
                  <a:lnTo>
                    <a:pt x="114512" y="450566"/>
                  </a:lnTo>
                  <a:lnTo>
                    <a:pt x="75665" y="45204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229935" y="9030824"/>
              <a:ext cx="48260" cy="100330"/>
            </a:xfrm>
            <a:custGeom>
              <a:avLst/>
              <a:gdLst/>
              <a:ahLst/>
              <a:cxnLst/>
              <a:rect l="l" t="t" r="r" b="b"/>
              <a:pathLst>
                <a:path w="48259" h="100329">
                  <a:moveTo>
                    <a:pt x="21784" y="100177"/>
                  </a:moveTo>
                  <a:lnTo>
                    <a:pt x="10900" y="91590"/>
                  </a:lnTo>
                  <a:lnTo>
                    <a:pt x="3062" y="76661"/>
                  </a:lnTo>
                  <a:lnTo>
                    <a:pt x="0" y="59619"/>
                  </a:lnTo>
                  <a:lnTo>
                    <a:pt x="625" y="42272"/>
                  </a:lnTo>
                  <a:lnTo>
                    <a:pt x="17241" y="2448"/>
                  </a:lnTo>
                  <a:lnTo>
                    <a:pt x="26028" y="0"/>
                  </a:lnTo>
                  <a:lnTo>
                    <a:pt x="34070" y="597"/>
                  </a:lnTo>
                  <a:lnTo>
                    <a:pt x="41928" y="5660"/>
                  </a:lnTo>
                  <a:lnTo>
                    <a:pt x="46995" y="23057"/>
                  </a:lnTo>
                  <a:lnTo>
                    <a:pt x="47665" y="51653"/>
                  </a:lnTo>
                  <a:lnTo>
                    <a:pt x="43482" y="80386"/>
                  </a:lnTo>
                  <a:lnTo>
                    <a:pt x="33986" y="98194"/>
                  </a:lnTo>
                  <a:lnTo>
                    <a:pt x="21784" y="100177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744337" y="7985671"/>
              <a:ext cx="2770505" cy="1290955"/>
            </a:xfrm>
            <a:custGeom>
              <a:avLst/>
              <a:gdLst/>
              <a:ahLst/>
              <a:cxnLst/>
              <a:rect l="l" t="t" r="r" b="b"/>
              <a:pathLst>
                <a:path w="2770505" h="1290954">
                  <a:moveTo>
                    <a:pt x="787748" y="1290466"/>
                  </a:moveTo>
                  <a:lnTo>
                    <a:pt x="728243" y="1284466"/>
                  </a:lnTo>
                  <a:lnTo>
                    <a:pt x="683459" y="1275537"/>
                  </a:lnTo>
                  <a:lnTo>
                    <a:pt x="630909" y="1263352"/>
                  </a:lnTo>
                  <a:lnTo>
                    <a:pt x="572284" y="1248431"/>
                  </a:lnTo>
                  <a:lnTo>
                    <a:pt x="509276" y="1231297"/>
                  </a:lnTo>
                  <a:lnTo>
                    <a:pt x="443575" y="1212471"/>
                  </a:lnTo>
                  <a:lnTo>
                    <a:pt x="376873" y="1192474"/>
                  </a:lnTo>
                  <a:lnTo>
                    <a:pt x="310862" y="1171828"/>
                  </a:lnTo>
                  <a:lnTo>
                    <a:pt x="247232" y="1151055"/>
                  </a:lnTo>
                  <a:lnTo>
                    <a:pt x="187675" y="1130677"/>
                  </a:lnTo>
                  <a:lnTo>
                    <a:pt x="133883" y="1111214"/>
                  </a:lnTo>
                  <a:lnTo>
                    <a:pt x="87546" y="1093189"/>
                  </a:lnTo>
                  <a:lnTo>
                    <a:pt x="50355" y="1077123"/>
                  </a:lnTo>
                  <a:lnTo>
                    <a:pt x="10180" y="1052955"/>
                  </a:lnTo>
                  <a:lnTo>
                    <a:pt x="0" y="1017513"/>
                  </a:lnTo>
                  <a:lnTo>
                    <a:pt x="3432" y="965305"/>
                  </a:lnTo>
                  <a:lnTo>
                    <a:pt x="15483" y="906212"/>
                  </a:lnTo>
                  <a:lnTo>
                    <a:pt x="31156" y="850111"/>
                  </a:lnTo>
                  <a:lnTo>
                    <a:pt x="45456" y="806881"/>
                  </a:lnTo>
                  <a:lnTo>
                    <a:pt x="178293" y="672160"/>
                  </a:lnTo>
                  <a:lnTo>
                    <a:pt x="380188" y="558362"/>
                  </a:lnTo>
                  <a:lnTo>
                    <a:pt x="568064" y="471012"/>
                  </a:lnTo>
                  <a:lnTo>
                    <a:pt x="650913" y="436117"/>
                  </a:lnTo>
                  <a:lnTo>
                    <a:pt x="694969" y="391374"/>
                  </a:lnTo>
                  <a:lnTo>
                    <a:pt x="807060" y="286314"/>
                  </a:lnTo>
                  <a:lnTo>
                    <a:pt x="957073" y="164694"/>
                  </a:lnTo>
                  <a:lnTo>
                    <a:pt x="1114894" y="70266"/>
                  </a:lnTo>
                  <a:lnTo>
                    <a:pt x="1170102" y="51897"/>
                  </a:lnTo>
                  <a:lnTo>
                    <a:pt x="1243855" y="36120"/>
                  </a:lnTo>
                  <a:lnTo>
                    <a:pt x="1286752" y="29239"/>
                  </a:lnTo>
                  <a:lnTo>
                    <a:pt x="1333164" y="23048"/>
                  </a:lnTo>
                  <a:lnTo>
                    <a:pt x="1382717" y="17559"/>
                  </a:lnTo>
                  <a:lnTo>
                    <a:pt x="1435037" y="12789"/>
                  </a:lnTo>
                  <a:lnTo>
                    <a:pt x="1489751" y="8749"/>
                  </a:lnTo>
                  <a:lnTo>
                    <a:pt x="1546485" y="5454"/>
                  </a:lnTo>
                  <a:lnTo>
                    <a:pt x="1604865" y="2918"/>
                  </a:lnTo>
                  <a:lnTo>
                    <a:pt x="1664516" y="1154"/>
                  </a:lnTo>
                  <a:lnTo>
                    <a:pt x="1725066" y="177"/>
                  </a:lnTo>
                  <a:lnTo>
                    <a:pt x="1786141" y="0"/>
                  </a:lnTo>
                  <a:lnTo>
                    <a:pt x="1847366" y="636"/>
                  </a:lnTo>
                  <a:lnTo>
                    <a:pt x="1908368" y="2101"/>
                  </a:lnTo>
                  <a:lnTo>
                    <a:pt x="1968772" y="4407"/>
                  </a:lnTo>
                  <a:lnTo>
                    <a:pt x="2028207" y="7569"/>
                  </a:lnTo>
                  <a:lnTo>
                    <a:pt x="2086296" y="11599"/>
                  </a:lnTo>
                  <a:lnTo>
                    <a:pt x="2142667" y="16513"/>
                  </a:lnTo>
                  <a:lnTo>
                    <a:pt x="2196946" y="22324"/>
                  </a:lnTo>
                  <a:lnTo>
                    <a:pt x="2248759" y="29045"/>
                  </a:lnTo>
                  <a:lnTo>
                    <a:pt x="2297732" y="36691"/>
                  </a:lnTo>
                  <a:lnTo>
                    <a:pt x="2343492" y="45275"/>
                  </a:lnTo>
                  <a:lnTo>
                    <a:pt x="2385664" y="54811"/>
                  </a:lnTo>
                  <a:lnTo>
                    <a:pt x="2423874" y="65313"/>
                  </a:lnTo>
                  <a:lnTo>
                    <a:pt x="2506529" y="125184"/>
                  </a:lnTo>
                  <a:lnTo>
                    <a:pt x="2555390" y="209461"/>
                  </a:lnTo>
                  <a:lnTo>
                    <a:pt x="2593009" y="289473"/>
                  </a:lnTo>
                  <a:lnTo>
                    <a:pt x="2608065" y="325066"/>
                  </a:lnTo>
                  <a:lnTo>
                    <a:pt x="2613864" y="330497"/>
                  </a:lnTo>
                  <a:lnTo>
                    <a:pt x="2632513" y="345539"/>
                  </a:lnTo>
                  <a:lnTo>
                    <a:pt x="2665891" y="368313"/>
                  </a:lnTo>
                  <a:lnTo>
                    <a:pt x="2715877" y="396941"/>
                  </a:lnTo>
                  <a:lnTo>
                    <a:pt x="2733339" y="415217"/>
                  </a:lnTo>
                  <a:lnTo>
                    <a:pt x="2756679" y="491341"/>
                  </a:lnTo>
                  <a:lnTo>
                    <a:pt x="2763511" y="543675"/>
                  </a:lnTo>
                  <a:lnTo>
                    <a:pt x="2767752" y="601848"/>
                  </a:lnTo>
                  <a:lnTo>
                    <a:pt x="2769881" y="663105"/>
                  </a:lnTo>
                  <a:lnTo>
                    <a:pt x="2770373" y="724690"/>
                  </a:lnTo>
                  <a:lnTo>
                    <a:pt x="2769707" y="783844"/>
                  </a:lnTo>
                  <a:lnTo>
                    <a:pt x="2768358" y="837813"/>
                  </a:lnTo>
                  <a:lnTo>
                    <a:pt x="2765522" y="919169"/>
                  </a:lnTo>
                  <a:lnTo>
                    <a:pt x="2764989" y="941043"/>
                  </a:lnTo>
                  <a:lnTo>
                    <a:pt x="2751184" y="972424"/>
                  </a:lnTo>
                  <a:lnTo>
                    <a:pt x="2720814" y="985951"/>
                  </a:lnTo>
                  <a:lnTo>
                    <a:pt x="2690444" y="988803"/>
                  </a:lnTo>
                  <a:lnTo>
                    <a:pt x="2676639" y="988158"/>
                  </a:lnTo>
                  <a:lnTo>
                    <a:pt x="2670782" y="954603"/>
                  </a:lnTo>
                  <a:lnTo>
                    <a:pt x="2645967" y="883137"/>
                  </a:lnTo>
                  <a:lnTo>
                    <a:pt x="2591326" y="817563"/>
                  </a:lnTo>
                  <a:lnTo>
                    <a:pt x="2495995" y="801681"/>
                  </a:lnTo>
                  <a:lnTo>
                    <a:pt x="2401960" y="858524"/>
                  </a:lnTo>
                  <a:lnTo>
                    <a:pt x="2350147" y="952972"/>
                  </a:lnTo>
                  <a:lnTo>
                    <a:pt x="2328154" y="1041533"/>
                  </a:lnTo>
                  <a:lnTo>
                    <a:pt x="2323579" y="1080718"/>
                  </a:lnTo>
                  <a:lnTo>
                    <a:pt x="1394337" y="1205376"/>
                  </a:lnTo>
                  <a:lnTo>
                    <a:pt x="1390551" y="1177925"/>
                  </a:lnTo>
                  <a:lnTo>
                    <a:pt x="1369122" y="1116580"/>
                  </a:lnTo>
                  <a:lnTo>
                    <a:pt x="1314943" y="1052850"/>
                  </a:lnTo>
                  <a:lnTo>
                    <a:pt x="1212909" y="1018245"/>
                  </a:lnTo>
                  <a:lnTo>
                    <a:pt x="1035480" y="1047332"/>
                  </a:lnTo>
                  <a:lnTo>
                    <a:pt x="960510" y="1134291"/>
                  </a:lnTo>
                  <a:lnTo>
                    <a:pt x="946189" y="1225667"/>
                  </a:lnTo>
                  <a:lnTo>
                    <a:pt x="950707" y="1268005"/>
                  </a:lnTo>
                  <a:lnTo>
                    <a:pt x="938775" y="1270413"/>
                  </a:lnTo>
                  <a:lnTo>
                    <a:pt x="905307" y="1276297"/>
                  </a:lnTo>
                  <a:lnTo>
                    <a:pt x="853800" y="1283651"/>
                  </a:lnTo>
                  <a:lnTo>
                    <a:pt x="787748" y="1290466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417064" y="8079887"/>
              <a:ext cx="1078230" cy="514350"/>
            </a:xfrm>
            <a:custGeom>
              <a:avLst/>
              <a:gdLst/>
              <a:ahLst/>
              <a:cxnLst/>
              <a:rect l="l" t="t" r="r" b="b"/>
              <a:pathLst>
                <a:path w="1078230" h="514350">
                  <a:moveTo>
                    <a:pt x="651260" y="513936"/>
                  </a:moveTo>
                  <a:lnTo>
                    <a:pt x="613212" y="493829"/>
                  </a:lnTo>
                  <a:lnTo>
                    <a:pt x="495528" y="446165"/>
                  </a:lnTo>
                  <a:lnTo>
                    <a:pt x="292894" y="389925"/>
                  </a:lnTo>
                  <a:lnTo>
                    <a:pt x="0" y="344095"/>
                  </a:lnTo>
                  <a:lnTo>
                    <a:pt x="42391" y="299736"/>
                  </a:lnTo>
                  <a:lnTo>
                    <a:pt x="149710" y="197130"/>
                  </a:lnTo>
                  <a:lnTo>
                    <a:pt x="292174" y="81982"/>
                  </a:lnTo>
                  <a:lnTo>
                    <a:pt x="439999" y="0"/>
                  </a:lnTo>
                  <a:lnTo>
                    <a:pt x="511846" y="1124"/>
                  </a:lnTo>
                  <a:lnTo>
                    <a:pt x="684773" y="10619"/>
                  </a:lnTo>
                  <a:lnTo>
                    <a:pt x="894864" y="37671"/>
                  </a:lnTo>
                  <a:lnTo>
                    <a:pt x="1078198" y="91462"/>
                  </a:lnTo>
                  <a:lnTo>
                    <a:pt x="651260" y="513936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46475" y="8069306"/>
              <a:ext cx="926465" cy="588010"/>
            </a:xfrm>
            <a:custGeom>
              <a:avLst/>
              <a:gdLst/>
              <a:ahLst/>
              <a:cxnLst/>
              <a:rect l="l" t="t" r="r" b="b"/>
              <a:pathLst>
                <a:path w="926465" h="588009">
                  <a:moveTo>
                    <a:pt x="926002" y="587694"/>
                  </a:moveTo>
                  <a:lnTo>
                    <a:pt x="330881" y="403358"/>
                  </a:lnTo>
                  <a:lnTo>
                    <a:pt x="282281" y="348726"/>
                  </a:lnTo>
                  <a:lnTo>
                    <a:pt x="173708" y="224941"/>
                  </a:lnTo>
                  <a:lnTo>
                    <a:pt x="61001" y="92170"/>
                  </a:lnTo>
                  <a:lnTo>
                    <a:pt x="0" y="10580"/>
                  </a:lnTo>
                  <a:lnTo>
                    <a:pt x="3551" y="3532"/>
                  </a:lnTo>
                  <a:lnTo>
                    <a:pt x="21246" y="120"/>
                  </a:lnTo>
                  <a:lnTo>
                    <a:pt x="51228" y="0"/>
                  </a:lnTo>
                  <a:lnTo>
                    <a:pt x="91642" y="2826"/>
                  </a:lnTo>
                  <a:lnTo>
                    <a:pt x="140632" y="8256"/>
                  </a:lnTo>
                  <a:lnTo>
                    <a:pt x="196341" y="15944"/>
                  </a:lnTo>
                  <a:lnTo>
                    <a:pt x="256915" y="25546"/>
                  </a:lnTo>
                  <a:lnTo>
                    <a:pt x="320497" y="36717"/>
                  </a:lnTo>
                  <a:lnTo>
                    <a:pt x="385231" y="49113"/>
                  </a:lnTo>
                  <a:lnTo>
                    <a:pt x="449261" y="62389"/>
                  </a:lnTo>
                  <a:lnTo>
                    <a:pt x="510732" y="76201"/>
                  </a:lnTo>
                  <a:lnTo>
                    <a:pt x="567788" y="90205"/>
                  </a:lnTo>
                  <a:lnTo>
                    <a:pt x="618573" y="104056"/>
                  </a:lnTo>
                  <a:lnTo>
                    <a:pt x="661230" y="117409"/>
                  </a:lnTo>
                  <a:lnTo>
                    <a:pt x="714740" y="141245"/>
                  </a:lnTo>
                  <a:lnTo>
                    <a:pt x="779909" y="234890"/>
                  </a:lnTo>
                  <a:lnTo>
                    <a:pt x="848957" y="385703"/>
                  </a:lnTo>
                  <a:lnTo>
                    <a:pt x="903712" y="525899"/>
                  </a:lnTo>
                  <a:lnTo>
                    <a:pt x="926002" y="587694"/>
                  </a:lnTo>
                  <a:close/>
                </a:path>
              </a:pathLst>
            </a:custGeom>
            <a:solidFill>
              <a:srgbClr val="B9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806310" y="8113089"/>
              <a:ext cx="2390775" cy="946785"/>
            </a:xfrm>
            <a:custGeom>
              <a:avLst/>
              <a:gdLst/>
              <a:ahLst/>
              <a:cxnLst/>
              <a:rect l="l" t="t" r="r" b="b"/>
              <a:pathLst>
                <a:path w="2390775" h="946784">
                  <a:moveTo>
                    <a:pt x="463156" y="924991"/>
                  </a:moveTo>
                  <a:lnTo>
                    <a:pt x="16065" y="801954"/>
                  </a:lnTo>
                  <a:lnTo>
                    <a:pt x="17119" y="807643"/>
                  </a:lnTo>
                  <a:lnTo>
                    <a:pt x="20358" y="821347"/>
                  </a:lnTo>
                  <a:lnTo>
                    <a:pt x="52197" y="862939"/>
                  </a:lnTo>
                  <a:lnTo>
                    <a:pt x="91452" y="878687"/>
                  </a:lnTo>
                  <a:lnTo>
                    <a:pt x="145110" y="897229"/>
                  </a:lnTo>
                  <a:lnTo>
                    <a:pt x="206451" y="915898"/>
                  </a:lnTo>
                  <a:lnTo>
                    <a:pt x="268782" y="932103"/>
                  </a:lnTo>
                  <a:lnTo>
                    <a:pt x="325386" y="943190"/>
                  </a:lnTo>
                  <a:lnTo>
                    <a:pt x="369544" y="946543"/>
                  </a:lnTo>
                  <a:lnTo>
                    <a:pt x="419315" y="941793"/>
                  </a:lnTo>
                  <a:lnTo>
                    <a:pt x="447586" y="934542"/>
                  </a:lnTo>
                  <a:lnTo>
                    <a:pt x="460235" y="927900"/>
                  </a:lnTo>
                  <a:lnTo>
                    <a:pt x="463156" y="924991"/>
                  </a:lnTo>
                  <a:close/>
                </a:path>
                <a:path w="2390775" h="946784">
                  <a:moveTo>
                    <a:pt x="499643" y="781265"/>
                  </a:moveTo>
                  <a:lnTo>
                    <a:pt x="473913" y="738085"/>
                  </a:lnTo>
                  <a:lnTo>
                    <a:pt x="399173" y="709091"/>
                  </a:lnTo>
                  <a:lnTo>
                    <a:pt x="263296" y="676465"/>
                  </a:lnTo>
                  <a:lnTo>
                    <a:pt x="129057" y="645071"/>
                  </a:lnTo>
                  <a:lnTo>
                    <a:pt x="68338" y="631024"/>
                  </a:lnTo>
                  <a:lnTo>
                    <a:pt x="38950" y="654024"/>
                  </a:lnTo>
                  <a:lnTo>
                    <a:pt x="26962" y="663790"/>
                  </a:lnTo>
                  <a:lnTo>
                    <a:pt x="95313" y="686790"/>
                  </a:lnTo>
                  <a:lnTo>
                    <a:pt x="258406" y="726655"/>
                  </a:lnTo>
                  <a:lnTo>
                    <a:pt x="423951" y="764463"/>
                  </a:lnTo>
                  <a:lnTo>
                    <a:pt x="499643" y="781265"/>
                  </a:lnTo>
                  <a:close/>
                </a:path>
                <a:path w="2390775" h="946784">
                  <a:moveTo>
                    <a:pt x="514616" y="902398"/>
                  </a:moveTo>
                  <a:lnTo>
                    <a:pt x="512152" y="861847"/>
                  </a:lnTo>
                  <a:lnTo>
                    <a:pt x="501764" y="824369"/>
                  </a:lnTo>
                  <a:lnTo>
                    <a:pt x="20434" y="693331"/>
                  </a:lnTo>
                  <a:lnTo>
                    <a:pt x="17132" y="697890"/>
                  </a:lnTo>
                  <a:lnTo>
                    <a:pt x="9918" y="711403"/>
                  </a:lnTo>
                  <a:lnTo>
                    <a:pt x="2857" y="733653"/>
                  </a:lnTo>
                  <a:lnTo>
                    <a:pt x="0" y="764400"/>
                  </a:lnTo>
                  <a:lnTo>
                    <a:pt x="514616" y="902398"/>
                  </a:lnTo>
                  <a:close/>
                </a:path>
                <a:path w="2390775" h="946784">
                  <a:moveTo>
                    <a:pt x="1166164" y="543915"/>
                  </a:moveTo>
                  <a:lnTo>
                    <a:pt x="1125943" y="522935"/>
                  </a:lnTo>
                  <a:lnTo>
                    <a:pt x="1081074" y="505764"/>
                  </a:lnTo>
                  <a:lnTo>
                    <a:pt x="1024496" y="485673"/>
                  </a:lnTo>
                  <a:lnTo>
                    <a:pt x="959815" y="463804"/>
                  </a:lnTo>
                  <a:lnTo>
                    <a:pt x="890625" y="441286"/>
                  </a:lnTo>
                  <a:lnTo>
                    <a:pt x="820521" y="419265"/>
                  </a:lnTo>
                  <a:lnTo>
                    <a:pt x="753110" y="398894"/>
                  </a:lnTo>
                  <a:lnTo>
                    <a:pt x="691997" y="381292"/>
                  </a:lnTo>
                  <a:lnTo>
                    <a:pt x="640778" y="367626"/>
                  </a:lnTo>
                  <a:lnTo>
                    <a:pt x="603046" y="359029"/>
                  </a:lnTo>
                  <a:lnTo>
                    <a:pt x="582409" y="356628"/>
                  </a:lnTo>
                  <a:lnTo>
                    <a:pt x="486092" y="396570"/>
                  </a:lnTo>
                  <a:lnTo>
                    <a:pt x="316674" y="480199"/>
                  </a:lnTo>
                  <a:lnTo>
                    <a:pt x="155409" y="563016"/>
                  </a:lnTo>
                  <a:lnTo>
                    <a:pt x="83604" y="600519"/>
                  </a:lnTo>
                  <a:lnTo>
                    <a:pt x="95910" y="599401"/>
                  </a:lnTo>
                  <a:lnTo>
                    <a:pt x="128295" y="602259"/>
                  </a:lnTo>
                  <a:lnTo>
                    <a:pt x="175831" y="608571"/>
                  </a:lnTo>
                  <a:lnTo>
                    <a:pt x="233641" y="617842"/>
                  </a:lnTo>
                  <a:lnTo>
                    <a:pt x="296799" y="629577"/>
                  </a:lnTo>
                  <a:lnTo>
                    <a:pt x="360413" y="643280"/>
                  </a:lnTo>
                  <a:lnTo>
                    <a:pt x="419582" y="658431"/>
                  </a:lnTo>
                  <a:lnTo>
                    <a:pt x="469417" y="674535"/>
                  </a:lnTo>
                  <a:lnTo>
                    <a:pt x="505002" y="691108"/>
                  </a:lnTo>
                  <a:lnTo>
                    <a:pt x="528574" y="740867"/>
                  </a:lnTo>
                  <a:lnTo>
                    <a:pt x="531241" y="762889"/>
                  </a:lnTo>
                  <a:lnTo>
                    <a:pt x="540423" y="779589"/>
                  </a:lnTo>
                  <a:lnTo>
                    <a:pt x="567169" y="796912"/>
                  </a:lnTo>
                  <a:lnTo>
                    <a:pt x="603161" y="807300"/>
                  </a:lnTo>
                  <a:lnTo>
                    <a:pt x="639000" y="803325"/>
                  </a:lnTo>
                  <a:lnTo>
                    <a:pt x="684110" y="791146"/>
                  </a:lnTo>
                  <a:lnTo>
                    <a:pt x="747953" y="776909"/>
                  </a:lnTo>
                  <a:lnTo>
                    <a:pt x="831380" y="758494"/>
                  </a:lnTo>
                  <a:lnTo>
                    <a:pt x="904773" y="734936"/>
                  </a:lnTo>
                  <a:lnTo>
                    <a:pt x="968438" y="707745"/>
                  </a:lnTo>
                  <a:lnTo>
                    <a:pt x="1022667" y="678459"/>
                  </a:lnTo>
                  <a:lnTo>
                    <a:pt x="1067739" y="648589"/>
                  </a:lnTo>
                  <a:lnTo>
                    <a:pt x="1103947" y="619671"/>
                  </a:lnTo>
                  <a:lnTo>
                    <a:pt x="1131608" y="593217"/>
                  </a:lnTo>
                  <a:lnTo>
                    <a:pt x="1162418" y="553821"/>
                  </a:lnTo>
                  <a:lnTo>
                    <a:pt x="1166164" y="543915"/>
                  </a:lnTo>
                  <a:close/>
                </a:path>
                <a:path w="2390775" h="946784">
                  <a:moveTo>
                    <a:pt x="2009457" y="16344"/>
                  </a:moveTo>
                  <a:lnTo>
                    <a:pt x="1946668" y="24930"/>
                  </a:lnTo>
                  <a:lnTo>
                    <a:pt x="1889379" y="34061"/>
                  </a:lnTo>
                  <a:lnTo>
                    <a:pt x="1839544" y="43078"/>
                  </a:lnTo>
                  <a:lnTo>
                    <a:pt x="1799158" y="51358"/>
                  </a:lnTo>
                  <a:lnTo>
                    <a:pt x="1667522" y="133426"/>
                  </a:lnTo>
                  <a:lnTo>
                    <a:pt x="1522361" y="277647"/>
                  </a:lnTo>
                  <a:lnTo>
                    <a:pt x="1392707" y="417779"/>
                  </a:lnTo>
                  <a:lnTo>
                    <a:pt x="1336586" y="480745"/>
                  </a:lnTo>
                  <a:lnTo>
                    <a:pt x="1535760" y="443776"/>
                  </a:lnTo>
                  <a:lnTo>
                    <a:pt x="1731721" y="406920"/>
                  </a:lnTo>
                  <a:lnTo>
                    <a:pt x="1944827" y="366115"/>
                  </a:lnTo>
                  <a:lnTo>
                    <a:pt x="2009457" y="16344"/>
                  </a:lnTo>
                  <a:close/>
                </a:path>
                <a:path w="2390775" h="946784">
                  <a:moveTo>
                    <a:pt x="2390343" y="12534"/>
                  </a:moveTo>
                  <a:lnTo>
                    <a:pt x="2347518" y="5562"/>
                  </a:lnTo>
                  <a:lnTo>
                    <a:pt x="2300427" y="1498"/>
                  </a:lnTo>
                  <a:lnTo>
                    <a:pt x="2250046" y="0"/>
                  </a:lnTo>
                  <a:lnTo>
                    <a:pt x="2197379" y="762"/>
                  </a:lnTo>
                  <a:lnTo>
                    <a:pt x="2143442" y="3441"/>
                  </a:lnTo>
                  <a:lnTo>
                    <a:pt x="2089238" y="7696"/>
                  </a:lnTo>
                  <a:lnTo>
                    <a:pt x="2035759" y="13208"/>
                  </a:lnTo>
                  <a:lnTo>
                    <a:pt x="1981301" y="359003"/>
                  </a:lnTo>
                  <a:lnTo>
                    <a:pt x="2061083" y="343331"/>
                  </a:lnTo>
                  <a:lnTo>
                    <a:pt x="2134781" y="328587"/>
                  </a:lnTo>
                  <a:lnTo>
                    <a:pt x="2200135" y="315163"/>
                  </a:lnTo>
                  <a:lnTo>
                    <a:pt x="2254935" y="303466"/>
                  </a:lnTo>
                  <a:lnTo>
                    <a:pt x="2296947" y="293865"/>
                  </a:lnTo>
                  <a:lnTo>
                    <a:pt x="2333675" y="282587"/>
                  </a:lnTo>
                  <a:lnTo>
                    <a:pt x="2343442" y="233959"/>
                  </a:lnTo>
                  <a:lnTo>
                    <a:pt x="2362822" y="141846"/>
                  </a:lnTo>
                  <a:lnTo>
                    <a:pt x="2390343" y="12534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30606" y="8148497"/>
              <a:ext cx="564161" cy="38872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2882" y="8131886"/>
              <a:ext cx="341984" cy="2822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144016" y="8446282"/>
              <a:ext cx="389255" cy="210820"/>
            </a:xfrm>
            <a:custGeom>
              <a:avLst/>
              <a:gdLst/>
              <a:ahLst/>
              <a:cxnLst/>
              <a:rect l="l" t="t" r="r" b="b"/>
              <a:pathLst>
                <a:path w="389255" h="210820">
                  <a:moveTo>
                    <a:pt x="283458" y="210698"/>
                  </a:moveTo>
                  <a:lnTo>
                    <a:pt x="230785" y="208245"/>
                  </a:lnTo>
                  <a:lnTo>
                    <a:pt x="170278" y="202313"/>
                  </a:lnTo>
                  <a:lnTo>
                    <a:pt x="109451" y="194234"/>
                  </a:lnTo>
                  <a:lnTo>
                    <a:pt x="55816" y="185338"/>
                  </a:lnTo>
                  <a:lnTo>
                    <a:pt x="16885" y="176956"/>
                  </a:lnTo>
                  <a:lnTo>
                    <a:pt x="0" y="155611"/>
                  </a:lnTo>
                  <a:lnTo>
                    <a:pt x="6679" y="134772"/>
                  </a:lnTo>
                  <a:lnTo>
                    <a:pt x="27752" y="96124"/>
                  </a:lnTo>
                  <a:lnTo>
                    <a:pt x="85753" y="35325"/>
                  </a:lnTo>
                  <a:lnTo>
                    <a:pt x="124545" y="10189"/>
                  </a:lnTo>
                  <a:lnTo>
                    <a:pt x="213303" y="0"/>
                  </a:lnTo>
                  <a:lnTo>
                    <a:pt x="270850" y="4192"/>
                  </a:lnTo>
                  <a:lnTo>
                    <a:pt x="324870" y="14093"/>
                  </a:lnTo>
                  <a:lnTo>
                    <a:pt x="366135" y="29341"/>
                  </a:lnTo>
                  <a:lnTo>
                    <a:pt x="385415" y="49574"/>
                  </a:lnTo>
                  <a:lnTo>
                    <a:pt x="388626" y="91735"/>
                  </a:lnTo>
                  <a:lnTo>
                    <a:pt x="380775" y="141347"/>
                  </a:lnTo>
                  <a:lnTo>
                    <a:pt x="359086" y="184764"/>
                  </a:lnTo>
                  <a:lnTo>
                    <a:pt x="320785" y="208341"/>
                  </a:lnTo>
                  <a:lnTo>
                    <a:pt x="283458" y="210698"/>
                  </a:lnTo>
                  <a:close/>
                </a:path>
              </a:pathLst>
            </a:custGeom>
            <a:solidFill>
              <a:srgbClr val="FFE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14759" y="8369960"/>
              <a:ext cx="201029" cy="14997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369258" y="8876934"/>
              <a:ext cx="175260" cy="298450"/>
            </a:xfrm>
            <a:custGeom>
              <a:avLst/>
              <a:gdLst/>
              <a:ahLst/>
              <a:cxnLst/>
              <a:rect l="l" t="t" r="r" b="b"/>
              <a:pathLst>
                <a:path w="175259" h="298450">
                  <a:moveTo>
                    <a:pt x="126203" y="298337"/>
                  </a:moveTo>
                  <a:lnTo>
                    <a:pt x="39080" y="290528"/>
                  </a:lnTo>
                  <a:lnTo>
                    <a:pt x="47806" y="178537"/>
                  </a:lnTo>
                  <a:lnTo>
                    <a:pt x="0" y="112696"/>
                  </a:lnTo>
                  <a:lnTo>
                    <a:pt x="0" y="17420"/>
                  </a:lnTo>
                  <a:lnTo>
                    <a:pt x="175210" y="0"/>
                  </a:lnTo>
                  <a:lnTo>
                    <a:pt x="150158" y="68584"/>
                  </a:lnTo>
                  <a:lnTo>
                    <a:pt x="155618" y="166602"/>
                  </a:lnTo>
                  <a:lnTo>
                    <a:pt x="126203" y="298337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783980" y="8476922"/>
              <a:ext cx="52705" cy="630555"/>
            </a:xfrm>
            <a:custGeom>
              <a:avLst/>
              <a:gdLst/>
              <a:ahLst/>
              <a:cxnLst/>
              <a:rect l="l" t="t" r="r" b="b"/>
              <a:pathLst>
                <a:path w="52705" h="630554">
                  <a:moveTo>
                    <a:pt x="5198" y="630341"/>
                  </a:moveTo>
                  <a:lnTo>
                    <a:pt x="3631" y="630341"/>
                  </a:lnTo>
                  <a:lnTo>
                    <a:pt x="1280" y="629975"/>
                  </a:lnTo>
                  <a:lnTo>
                    <a:pt x="104" y="628251"/>
                  </a:lnTo>
                  <a:lnTo>
                    <a:pt x="6159" y="592436"/>
                  </a:lnTo>
                  <a:lnTo>
                    <a:pt x="12060" y="554794"/>
                  </a:lnTo>
                  <a:lnTo>
                    <a:pt x="19045" y="506685"/>
                  </a:lnTo>
                  <a:lnTo>
                    <a:pt x="26410" y="450570"/>
                  </a:lnTo>
                  <a:lnTo>
                    <a:pt x="33455" y="388910"/>
                  </a:lnTo>
                  <a:lnTo>
                    <a:pt x="39476" y="324168"/>
                  </a:lnTo>
                  <a:lnTo>
                    <a:pt x="43771" y="258804"/>
                  </a:lnTo>
                  <a:lnTo>
                    <a:pt x="45637" y="195279"/>
                  </a:lnTo>
                  <a:lnTo>
                    <a:pt x="39235" y="103189"/>
                  </a:lnTo>
                  <a:lnTo>
                    <a:pt x="24125" y="45225"/>
                  </a:lnTo>
                  <a:lnTo>
                    <a:pt x="8739" y="15002"/>
                  </a:lnTo>
                  <a:lnTo>
                    <a:pt x="1515" y="6137"/>
                  </a:lnTo>
                  <a:lnTo>
                    <a:pt x="156" y="4962"/>
                  </a:lnTo>
                  <a:lnTo>
                    <a:pt x="0" y="2925"/>
                  </a:lnTo>
                  <a:lnTo>
                    <a:pt x="2351" y="182"/>
                  </a:lnTo>
                  <a:lnTo>
                    <a:pt x="4388" y="0"/>
                  </a:lnTo>
                  <a:lnTo>
                    <a:pt x="5747" y="1175"/>
                  </a:lnTo>
                  <a:lnTo>
                    <a:pt x="13963" y="10823"/>
                  </a:lnTo>
                  <a:lnTo>
                    <a:pt x="30074" y="41849"/>
                  </a:lnTo>
                  <a:lnTo>
                    <a:pt x="45628" y="101077"/>
                  </a:lnTo>
                  <a:lnTo>
                    <a:pt x="52168" y="195331"/>
                  </a:lnTo>
                  <a:lnTo>
                    <a:pt x="50298" y="259045"/>
                  </a:lnTo>
                  <a:lnTo>
                    <a:pt x="45994" y="324591"/>
                  </a:lnTo>
                  <a:lnTo>
                    <a:pt x="39959" y="389503"/>
                  </a:lnTo>
                  <a:lnTo>
                    <a:pt x="32898" y="451318"/>
                  </a:lnTo>
                  <a:lnTo>
                    <a:pt x="25515" y="507570"/>
                  </a:lnTo>
                  <a:lnTo>
                    <a:pt x="18513" y="555794"/>
                  </a:lnTo>
                  <a:lnTo>
                    <a:pt x="12598" y="593525"/>
                  </a:lnTo>
                  <a:lnTo>
                    <a:pt x="6557" y="629217"/>
                  </a:lnTo>
                  <a:lnTo>
                    <a:pt x="5198" y="630341"/>
                  </a:lnTo>
                  <a:close/>
                </a:path>
              </a:pathLst>
            </a:custGeom>
            <a:solidFill>
              <a:srgbClr val="F1B4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80668" y="8064869"/>
              <a:ext cx="867410" cy="260985"/>
            </a:xfrm>
            <a:custGeom>
              <a:avLst/>
              <a:gdLst/>
              <a:ahLst/>
              <a:cxnLst/>
              <a:rect l="l" t="t" r="r" b="b"/>
              <a:pathLst>
                <a:path w="867409" h="260984">
                  <a:moveTo>
                    <a:pt x="508705" y="260747"/>
                  </a:moveTo>
                  <a:lnTo>
                    <a:pt x="466776" y="258665"/>
                  </a:lnTo>
                  <a:lnTo>
                    <a:pt x="413950" y="253395"/>
                  </a:lnTo>
                  <a:lnTo>
                    <a:pt x="353569" y="245651"/>
                  </a:lnTo>
                  <a:lnTo>
                    <a:pt x="288972" y="236147"/>
                  </a:lnTo>
                  <a:lnTo>
                    <a:pt x="223503" y="225597"/>
                  </a:lnTo>
                  <a:lnTo>
                    <a:pt x="160501" y="214717"/>
                  </a:lnTo>
                  <a:lnTo>
                    <a:pt x="103309" y="204219"/>
                  </a:lnTo>
                  <a:lnTo>
                    <a:pt x="55267" y="194819"/>
                  </a:lnTo>
                  <a:lnTo>
                    <a:pt x="0" y="182168"/>
                  </a:lnTo>
                  <a:lnTo>
                    <a:pt x="6940" y="148195"/>
                  </a:lnTo>
                  <a:lnTo>
                    <a:pt x="60440" y="86187"/>
                  </a:lnTo>
                  <a:lnTo>
                    <a:pt x="121292" y="26627"/>
                  </a:lnTo>
                  <a:lnTo>
                    <a:pt x="150288" y="0"/>
                  </a:lnTo>
                  <a:lnTo>
                    <a:pt x="362930" y="15585"/>
                  </a:lnTo>
                  <a:lnTo>
                    <a:pt x="598197" y="63651"/>
                  </a:lnTo>
                  <a:lnTo>
                    <a:pt x="788743" y="114365"/>
                  </a:lnTo>
                  <a:lnTo>
                    <a:pt x="867224" y="137899"/>
                  </a:lnTo>
                  <a:lnTo>
                    <a:pt x="825561" y="154742"/>
                  </a:lnTo>
                  <a:lnTo>
                    <a:pt x="728553" y="192899"/>
                  </a:lnTo>
                  <a:lnTo>
                    <a:pt x="618174" y="233813"/>
                  </a:lnTo>
                  <a:lnTo>
                    <a:pt x="536395" y="258926"/>
                  </a:lnTo>
                  <a:lnTo>
                    <a:pt x="508705" y="26074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437754" y="9078064"/>
              <a:ext cx="162560" cy="294005"/>
            </a:xfrm>
            <a:custGeom>
              <a:avLst/>
              <a:gdLst/>
              <a:ahLst/>
              <a:cxnLst/>
              <a:rect l="l" t="t" r="r" b="b"/>
              <a:pathLst>
                <a:path w="162559" h="294004">
                  <a:moveTo>
                    <a:pt x="153632" y="293480"/>
                  </a:moveTo>
                  <a:lnTo>
                    <a:pt x="152718" y="293480"/>
                  </a:lnTo>
                  <a:lnTo>
                    <a:pt x="149374" y="293480"/>
                  </a:lnTo>
                  <a:lnTo>
                    <a:pt x="146213" y="291390"/>
                  </a:lnTo>
                  <a:lnTo>
                    <a:pt x="133127" y="254776"/>
                  </a:lnTo>
                  <a:lnTo>
                    <a:pt x="117856" y="213061"/>
                  </a:lnTo>
                  <a:lnTo>
                    <a:pt x="103467" y="175279"/>
                  </a:lnTo>
                  <a:lnTo>
                    <a:pt x="76296" y="125746"/>
                  </a:lnTo>
                  <a:lnTo>
                    <a:pt x="45376" y="78613"/>
                  </a:lnTo>
                  <a:lnTo>
                    <a:pt x="0" y="10055"/>
                  </a:lnTo>
                  <a:lnTo>
                    <a:pt x="1044" y="4988"/>
                  </a:lnTo>
                  <a:lnTo>
                    <a:pt x="8542" y="0"/>
                  </a:lnTo>
                  <a:lnTo>
                    <a:pt x="13610" y="1018"/>
                  </a:lnTo>
                  <a:lnTo>
                    <a:pt x="60120" y="71300"/>
                  </a:lnTo>
                  <a:lnTo>
                    <a:pt x="90601" y="117797"/>
                  </a:lnTo>
                  <a:lnTo>
                    <a:pt x="119695" y="171947"/>
                  </a:lnTo>
                  <a:lnTo>
                    <a:pt x="136152" y="215386"/>
                  </a:lnTo>
                  <a:lnTo>
                    <a:pt x="151723" y="258192"/>
                  </a:lnTo>
                  <a:lnTo>
                    <a:pt x="161940" y="286846"/>
                  </a:lnTo>
                  <a:lnTo>
                    <a:pt x="159693" y="291495"/>
                  </a:lnTo>
                  <a:lnTo>
                    <a:pt x="154547" y="293323"/>
                  </a:lnTo>
                  <a:lnTo>
                    <a:pt x="153632" y="293480"/>
                  </a:lnTo>
                  <a:close/>
                </a:path>
              </a:pathLst>
            </a:custGeom>
            <a:solidFill>
              <a:srgbClr val="1D1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97371" y="9304864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4" h="205740">
                  <a:moveTo>
                    <a:pt x="81450" y="205467"/>
                  </a:moveTo>
                  <a:lnTo>
                    <a:pt x="45108" y="159240"/>
                  </a:lnTo>
                  <a:lnTo>
                    <a:pt x="18575" y="121773"/>
                  </a:lnTo>
                  <a:lnTo>
                    <a:pt x="0" y="67723"/>
                  </a:lnTo>
                  <a:lnTo>
                    <a:pt x="4085" y="38506"/>
                  </a:lnTo>
                  <a:lnTo>
                    <a:pt x="19808" y="13569"/>
                  </a:lnTo>
                  <a:lnTo>
                    <a:pt x="51460" y="1334"/>
                  </a:lnTo>
                  <a:lnTo>
                    <a:pt x="90042" y="0"/>
                  </a:lnTo>
                  <a:lnTo>
                    <a:pt x="124870" y="3486"/>
                  </a:lnTo>
                  <a:lnTo>
                    <a:pt x="190306" y="33197"/>
                  </a:lnTo>
                  <a:lnTo>
                    <a:pt x="225939" y="61742"/>
                  </a:lnTo>
                  <a:lnTo>
                    <a:pt x="262848" y="97916"/>
                  </a:lnTo>
                  <a:lnTo>
                    <a:pt x="295324" y="141044"/>
                  </a:lnTo>
                  <a:lnTo>
                    <a:pt x="317659" y="190450"/>
                  </a:lnTo>
                  <a:lnTo>
                    <a:pt x="81450" y="205467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514840" y="9324376"/>
              <a:ext cx="302260" cy="229870"/>
            </a:xfrm>
            <a:custGeom>
              <a:avLst/>
              <a:gdLst/>
              <a:ahLst/>
              <a:cxnLst/>
              <a:rect l="l" t="t" r="r" b="b"/>
              <a:pathLst>
                <a:path w="302259" h="229870">
                  <a:moveTo>
                    <a:pt x="147926" y="229737"/>
                  </a:moveTo>
                  <a:lnTo>
                    <a:pt x="86871" y="213319"/>
                  </a:lnTo>
                  <a:lnTo>
                    <a:pt x="60098" y="180584"/>
                  </a:lnTo>
                  <a:lnTo>
                    <a:pt x="32849" y="138795"/>
                  </a:lnTo>
                  <a:lnTo>
                    <a:pt x="8076" y="95824"/>
                  </a:lnTo>
                  <a:lnTo>
                    <a:pt x="0" y="59667"/>
                  </a:lnTo>
                  <a:lnTo>
                    <a:pt x="11707" y="26933"/>
                  </a:lnTo>
                  <a:lnTo>
                    <a:pt x="38324" y="4688"/>
                  </a:lnTo>
                  <a:lnTo>
                    <a:pt x="74978" y="0"/>
                  </a:lnTo>
                  <a:lnTo>
                    <a:pt x="80412" y="861"/>
                  </a:lnTo>
                  <a:lnTo>
                    <a:pt x="144165" y="22738"/>
                  </a:lnTo>
                  <a:lnTo>
                    <a:pt x="192334" y="53266"/>
                  </a:lnTo>
                  <a:lnTo>
                    <a:pt x="234446" y="89360"/>
                  </a:lnTo>
                  <a:lnTo>
                    <a:pt x="268249" y="125453"/>
                  </a:lnTo>
                  <a:lnTo>
                    <a:pt x="291489" y="155981"/>
                  </a:lnTo>
                  <a:lnTo>
                    <a:pt x="301914" y="175377"/>
                  </a:lnTo>
                  <a:lnTo>
                    <a:pt x="288771" y="191139"/>
                  </a:lnTo>
                  <a:lnTo>
                    <a:pt x="250116" y="207569"/>
                  </a:lnTo>
                  <a:lnTo>
                    <a:pt x="198863" y="221493"/>
                  </a:lnTo>
                  <a:lnTo>
                    <a:pt x="147926" y="229737"/>
                  </a:lnTo>
                  <a:close/>
                </a:path>
              </a:pathLst>
            </a:custGeom>
            <a:solidFill>
              <a:srgbClr val="FFE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168729" y="8609088"/>
              <a:ext cx="607060" cy="247015"/>
            </a:xfrm>
            <a:custGeom>
              <a:avLst/>
              <a:gdLst/>
              <a:ahLst/>
              <a:cxnLst/>
              <a:rect l="l" t="t" r="r" b="b"/>
              <a:pathLst>
                <a:path w="607059" h="247015">
                  <a:moveTo>
                    <a:pt x="428002" y="72936"/>
                  </a:moveTo>
                  <a:lnTo>
                    <a:pt x="351536" y="35979"/>
                  </a:lnTo>
                  <a:lnTo>
                    <a:pt x="291338" y="18148"/>
                  </a:lnTo>
                  <a:lnTo>
                    <a:pt x="234899" y="5067"/>
                  </a:lnTo>
                  <a:lnTo>
                    <a:pt x="196024" y="0"/>
                  </a:lnTo>
                  <a:lnTo>
                    <a:pt x="160058" y="8470"/>
                  </a:lnTo>
                  <a:lnTo>
                    <a:pt x="110871" y="29641"/>
                  </a:lnTo>
                  <a:lnTo>
                    <a:pt x="60058" y="57137"/>
                  </a:lnTo>
                  <a:lnTo>
                    <a:pt x="19240" y="84594"/>
                  </a:lnTo>
                  <a:lnTo>
                    <a:pt x="0" y="105613"/>
                  </a:lnTo>
                  <a:lnTo>
                    <a:pt x="15494" y="124701"/>
                  </a:lnTo>
                  <a:lnTo>
                    <a:pt x="57035" y="141211"/>
                  </a:lnTo>
                  <a:lnTo>
                    <a:pt x="100012" y="152806"/>
                  </a:lnTo>
                  <a:lnTo>
                    <a:pt x="157873" y="163906"/>
                  </a:lnTo>
                  <a:lnTo>
                    <a:pt x="194881" y="165785"/>
                  </a:lnTo>
                  <a:lnTo>
                    <a:pt x="228904" y="163372"/>
                  </a:lnTo>
                  <a:lnTo>
                    <a:pt x="301663" y="143281"/>
                  </a:lnTo>
                  <a:lnTo>
                    <a:pt x="362267" y="120942"/>
                  </a:lnTo>
                  <a:lnTo>
                    <a:pt x="413258" y="95656"/>
                  </a:lnTo>
                  <a:lnTo>
                    <a:pt x="428002" y="72936"/>
                  </a:lnTo>
                  <a:close/>
                </a:path>
                <a:path w="607059" h="247015">
                  <a:moveTo>
                    <a:pt x="606640" y="149072"/>
                  </a:moveTo>
                  <a:lnTo>
                    <a:pt x="588479" y="101904"/>
                  </a:lnTo>
                  <a:lnTo>
                    <a:pt x="552069" y="74587"/>
                  </a:lnTo>
                  <a:lnTo>
                    <a:pt x="523862" y="77292"/>
                  </a:lnTo>
                  <a:lnTo>
                    <a:pt x="495236" y="86321"/>
                  </a:lnTo>
                  <a:lnTo>
                    <a:pt x="472135" y="96913"/>
                  </a:lnTo>
                  <a:lnTo>
                    <a:pt x="440588" y="110998"/>
                  </a:lnTo>
                  <a:lnTo>
                    <a:pt x="392950" y="130416"/>
                  </a:lnTo>
                  <a:lnTo>
                    <a:pt x="344614" y="150304"/>
                  </a:lnTo>
                  <a:lnTo>
                    <a:pt x="296100" y="181394"/>
                  </a:lnTo>
                  <a:lnTo>
                    <a:pt x="291058" y="200596"/>
                  </a:lnTo>
                  <a:lnTo>
                    <a:pt x="291338" y="216865"/>
                  </a:lnTo>
                  <a:lnTo>
                    <a:pt x="324561" y="246621"/>
                  </a:lnTo>
                  <a:lnTo>
                    <a:pt x="341045" y="242976"/>
                  </a:lnTo>
                  <a:lnTo>
                    <a:pt x="357695" y="237083"/>
                  </a:lnTo>
                  <a:lnTo>
                    <a:pt x="370573" y="231609"/>
                  </a:lnTo>
                  <a:lnTo>
                    <a:pt x="375729" y="229196"/>
                  </a:lnTo>
                  <a:lnTo>
                    <a:pt x="373481" y="218681"/>
                  </a:lnTo>
                  <a:lnTo>
                    <a:pt x="371817" y="208407"/>
                  </a:lnTo>
                  <a:lnTo>
                    <a:pt x="433527" y="166204"/>
                  </a:lnTo>
                  <a:lnTo>
                    <a:pt x="480110" y="152793"/>
                  </a:lnTo>
                  <a:lnTo>
                    <a:pt x="508050" y="149072"/>
                  </a:lnTo>
                  <a:lnTo>
                    <a:pt x="519671" y="154457"/>
                  </a:lnTo>
                  <a:lnTo>
                    <a:pt x="530390" y="162140"/>
                  </a:lnTo>
                  <a:lnTo>
                    <a:pt x="538226" y="169037"/>
                  </a:lnTo>
                  <a:lnTo>
                    <a:pt x="541274" y="172034"/>
                  </a:lnTo>
                  <a:lnTo>
                    <a:pt x="606640" y="149072"/>
                  </a:lnTo>
                  <a:close/>
                </a:path>
              </a:pathLst>
            </a:custGeom>
            <a:solidFill>
              <a:srgbClr val="2E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5799" y="8572616"/>
              <a:ext cx="242322" cy="101779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13232621" y="9582101"/>
            <a:ext cx="281305" cy="78740"/>
          </a:xfrm>
          <a:custGeom>
            <a:avLst/>
            <a:gdLst/>
            <a:ahLst/>
            <a:cxnLst/>
            <a:rect l="l" t="t" r="r" b="b"/>
            <a:pathLst>
              <a:path w="281305" h="78740">
                <a:moveTo>
                  <a:pt x="141459" y="78691"/>
                </a:moveTo>
                <a:lnTo>
                  <a:pt x="0" y="33717"/>
                </a:lnTo>
                <a:lnTo>
                  <a:pt x="213063" y="0"/>
                </a:lnTo>
                <a:lnTo>
                  <a:pt x="281089" y="47977"/>
                </a:lnTo>
                <a:lnTo>
                  <a:pt x="141459" y="78691"/>
                </a:lnTo>
                <a:close/>
              </a:path>
            </a:pathLst>
          </a:custGeom>
          <a:solidFill>
            <a:srgbClr val="2E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84846" y="9455746"/>
            <a:ext cx="459105" cy="258445"/>
          </a:xfrm>
          <a:custGeom>
            <a:avLst/>
            <a:gdLst/>
            <a:ahLst/>
            <a:cxnLst/>
            <a:rect l="l" t="t" r="r" b="b"/>
            <a:pathLst>
              <a:path w="459105" h="258445">
                <a:moveTo>
                  <a:pt x="313247" y="258430"/>
                </a:moveTo>
                <a:lnTo>
                  <a:pt x="276364" y="208200"/>
                </a:lnTo>
                <a:lnTo>
                  <a:pt x="237964" y="164775"/>
                </a:lnTo>
                <a:lnTo>
                  <a:pt x="193105" y="126355"/>
                </a:lnTo>
                <a:lnTo>
                  <a:pt x="136846" y="100108"/>
                </a:lnTo>
                <a:lnTo>
                  <a:pt x="73364" y="83464"/>
                </a:lnTo>
                <a:lnTo>
                  <a:pt x="21477" y="74724"/>
                </a:lnTo>
                <a:lnTo>
                  <a:pt x="0" y="72188"/>
                </a:lnTo>
                <a:lnTo>
                  <a:pt x="83490" y="0"/>
                </a:lnTo>
                <a:lnTo>
                  <a:pt x="92095" y="3618"/>
                </a:lnTo>
                <a:lnTo>
                  <a:pt x="118607" y="14276"/>
                </a:lnTo>
                <a:lnTo>
                  <a:pt x="164075" y="31677"/>
                </a:lnTo>
                <a:lnTo>
                  <a:pt x="229547" y="55525"/>
                </a:lnTo>
                <a:lnTo>
                  <a:pt x="308050" y="94060"/>
                </a:lnTo>
                <a:lnTo>
                  <a:pt x="382210" y="143772"/>
                </a:lnTo>
                <a:lnTo>
                  <a:pt x="437420" y="186741"/>
                </a:lnTo>
                <a:lnTo>
                  <a:pt x="459069" y="205046"/>
                </a:lnTo>
                <a:lnTo>
                  <a:pt x="313247" y="258430"/>
                </a:lnTo>
                <a:close/>
              </a:path>
            </a:pathLst>
          </a:custGeom>
          <a:solidFill>
            <a:srgbClr val="2E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965038" y="9635486"/>
            <a:ext cx="161290" cy="109855"/>
          </a:xfrm>
          <a:custGeom>
            <a:avLst/>
            <a:gdLst/>
            <a:ahLst/>
            <a:cxnLst/>
            <a:rect l="l" t="t" r="r" b="b"/>
            <a:pathLst>
              <a:path w="161290" h="109854">
                <a:moveTo>
                  <a:pt x="76960" y="109614"/>
                </a:moveTo>
                <a:lnTo>
                  <a:pt x="0" y="78691"/>
                </a:lnTo>
                <a:lnTo>
                  <a:pt x="48328" y="0"/>
                </a:lnTo>
                <a:lnTo>
                  <a:pt x="160764" y="44973"/>
                </a:lnTo>
                <a:lnTo>
                  <a:pt x="76960" y="109614"/>
                </a:lnTo>
                <a:close/>
              </a:path>
            </a:pathLst>
          </a:custGeom>
          <a:solidFill>
            <a:srgbClr val="2E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51091" y="9690306"/>
            <a:ext cx="161925" cy="88900"/>
          </a:xfrm>
          <a:custGeom>
            <a:avLst/>
            <a:gdLst/>
            <a:ahLst/>
            <a:cxnLst/>
            <a:rect l="l" t="t" r="r" b="b"/>
            <a:pathLst>
              <a:path w="161925" h="88900">
                <a:moveTo>
                  <a:pt x="57419" y="88511"/>
                </a:moveTo>
                <a:lnTo>
                  <a:pt x="0" y="23871"/>
                </a:lnTo>
                <a:lnTo>
                  <a:pt x="122075" y="0"/>
                </a:lnTo>
                <a:lnTo>
                  <a:pt x="161704" y="54794"/>
                </a:lnTo>
                <a:lnTo>
                  <a:pt x="57419" y="88511"/>
                </a:lnTo>
                <a:close/>
              </a:path>
            </a:pathLst>
          </a:custGeom>
          <a:solidFill>
            <a:srgbClr val="2E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29683" y="9677639"/>
            <a:ext cx="190500" cy="101600"/>
          </a:xfrm>
          <a:custGeom>
            <a:avLst/>
            <a:gdLst/>
            <a:ahLst/>
            <a:cxnLst/>
            <a:rect l="l" t="t" r="r" b="b"/>
            <a:pathLst>
              <a:path w="190500" h="101600">
                <a:moveTo>
                  <a:pt x="103997" y="101178"/>
                </a:moveTo>
                <a:lnTo>
                  <a:pt x="0" y="67460"/>
                </a:lnTo>
                <a:lnTo>
                  <a:pt x="103997" y="0"/>
                </a:lnTo>
                <a:lnTo>
                  <a:pt x="190101" y="36538"/>
                </a:lnTo>
                <a:lnTo>
                  <a:pt x="103997" y="101178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969028" y="9644861"/>
            <a:ext cx="257810" cy="113030"/>
          </a:xfrm>
          <a:custGeom>
            <a:avLst/>
            <a:gdLst/>
            <a:ahLst/>
            <a:cxnLst/>
            <a:rect l="l" t="t" r="r" b="b"/>
            <a:pathLst>
              <a:path w="257809" h="113029">
                <a:moveTo>
                  <a:pt x="15961" y="112408"/>
                </a:moveTo>
                <a:lnTo>
                  <a:pt x="0" y="54323"/>
                </a:lnTo>
                <a:lnTo>
                  <a:pt x="216277" y="0"/>
                </a:lnTo>
                <a:lnTo>
                  <a:pt x="257526" y="54323"/>
                </a:lnTo>
                <a:lnTo>
                  <a:pt x="15961" y="112408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531303" y="9668707"/>
            <a:ext cx="120650" cy="38735"/>
          </a:xfrm>
          <a:custGeom>
            <a:avLst/>
            <a:gdLst/>
            <a:ahLst/>
            <a:cxnLst/>
            <a:rect l="l" t="t" r="r" b="b"/>
            <a:pathLst>
              <a:path w="120650" h="38734">
                <a:moveTo>
                  <a:pt x="30930" y="38653"/>
                </a:moveTo>
                <a:lnTo>
                  <a:pt x="0" y="9141"/>
                </a:lnTo>
                <a:lnTo>
                  <a:pt x="79546" y="0"/>
                </a:lnTo>
                <a:lnTo>
                  <a:pt x="120063" y="24602"/>
                </a:lnTo>
                <a:lnTo>
                  <a:pt x="30930" y="38653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042636" y="9582112"/>
            <a:ext cx="582930" cy="295275"/>
          </a:xfrm>
          <a:custGeom>
            <a:avLst/>
            <a:gdLst/>
            <a:ahLst/>
            <a:cxnLst/>
            <a:rect l="l" t="t" r="r" b="b"/>
            <a:pathLst>
              <a:path w="582929" h="295275">
                <a:moveTo>
                  <a:pt x="369176" y="39331"/>
                </a:moveTo>
                <a:lnTo>
                  <a:pt x="104940" y="0"/>
                </a:lnTo>
                <a:lnTo>
                  <a:pt x="0" y="78689"/>
                </a:lnTo>
                <a:lnTo>
                  <a:pt x="301726" y="141452"/>
                </a:lnTo>
                <a:lnTo>
                  <a:pt x="369176" y="39331"/>
                </a:lnTo>
                <a:close/>
              </a:path>
              <a:path w="582929" h="295275">
                <a:moveTo>
                  <a:pt x="582815" y="231368"/>
                </a:moveTo>
                <a:lnTo>
                  <a:pt x="505980" y="141452"/>
                </a:lnTo>
                <a:lnTo>
                  <a:pt x="342925" y="218262"/>
                </a:lnTo>
                <a:lnTo>
                  <a:pt x="393547" y="295071"/>
                </a:lnTo>
                <a:lnTo>
                  <a:pt x="582815" y="231368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90329" y="9517618"/>
            <a:ext cx="328930" cy="104139"/>
          </a:xfrm>
          <a:custGeom>
            <a:avLst/>
            <a:gdLst/>
            <a:ahLst/>
            <a:cxnLst/>
            <a:rect l="l" t="t" r="r" b="b"/>
            <a:pathLst>
              <a:path w="328929" h="104140">
                <a:moveTo>
                  <a:pt x="328869" y="103816"/>
                </a:moveTo>
                <a:lnTo>
                  <a:pt x="0" y="103816"/>
                </a:lnTo>
                <a:lnTo>
                  <a:pt x="0" y="10316"/>
                </a:lnTo>
                <a:lnTo>
                  <a:pt x="299350" y="0"/>
                </a:lnTo>
                <a:lnTo>
                  <a:pt x="328869" y="103816"/>
                </a:lnTo>
                <a:close/>
              </a:path>
            </a:pathLst>
          </a:custGeom>
          <a:solidFill>
            <a:srgbClr val="1D1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543776" y="492411"/>
            <a:ext cx="10948035" cy="1379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850" spc="280" dirty="0">
                <a:solidFill>
                  <a:srgbClr val="FFFFFF"/>
                </a:solidFill>
              </a:rPr>
              <a:t>AN</a:t>
            </a:r>
            <a:r>
              <a:rPr sz="8850" spc="-515" dirty="0">
                <a:solidFill>
                  <a:srgbClr val="FFFFFF"/>
                </a:solidFill>
              </a:rPr>
              <a:t> </a:t>
            </a:r>
            <a:r>
              <a:rPr sz="8850" spc="-95" dirty="0">
                <a:solidFill>
                  <a:srgbClr val="FFFFFF"/>
                </a:solidFill>
              </a:rPr>
              <a:t>INTRODUCTION</a:t>
            </a:r>
            <a:endParaRPr sz="8850"/>
          </a:p>
        </p:txBody>
      </p:sp>
      <p:sp>
        <p:nvSpPr>
          <p:cNvPr id="65" name="object 6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pc="-55" dirty="0"/>
              <a:t>Driver </a:t>
            </a:r>
            <a:r>
              <a:rPr spc="20" dirty="0"/>
              <a:t>drowsiness </a:t>
            </a:r>
            <a:r>
              <a:rPr spc="35" dirty="0"/>
              <a:t>detection </a:t>
            </a:r>
            <a:r>
              <a:rPr dirty="0"/>
              <a:t>is </a:t>
            </a:r>
            <a:r>
              <a:rPr spc="160" dirty="0"/>
              <a:t>a </a:t>
            </a:r>
            <a:r>
              <a:rPr spc="75" dirty="0"/>
              <a:t>car </a:t>
            </a:r>
            <a:r>
              <a:rPr spc="20" dirty="0"/>
              <a:t>safety </a:t>
            </a:r>
            <a:r>
              <a:rPr spc="40" dirty="0"/>
              <a:t>technology </a:t>
            </a:r>
            <a:r>
              <a:rPr spc="-725" dirty="0"/>
              <a:t> </a:t>
            </a:r>
            <a:r>
              <a:rPr spc="45" dirty="0"/>
              <a:t>which </a:t>
            </a:r>
            <a:r>
              <a:rPr spc="10" dirty="0"/>
              <a:t>prevents </a:t>
            </a:r>
            <a:r>
              <a:rPr spc="70" dirty="0"/>
              <a:t>accidents </a:t>
            </a:r>
            <a:r>
              <a:rPr spc="30" dirty="0"/>
              <a:t>when </a:t>
            </a:r>
            <a:r>
              <a:rPr spc="10" dirty="0"/>
              <a:t>the </a:t>
            </a:r>
            <a:r>
              <a:rPr spc="-15" dirty="0"/>
              <a:t>driver </a:t>
            </a:r>
            <a:r>
              <a:rPr dirty="0"/>
              <a:t>is </a:t>
            </a:r>
            <a:r>
              <a:rPr spc="25" dirty="0"/>
              <a:t>getting </a:t>
            </a:r>
            <a:r>
              <a:rPr spc="30" dirty="0"/>
              <a:t> </a:t>
            </a:r>
            <a:r>
              <a:rPr spc="-25" dirty="0"/>
              <a:t>drowsy. </a:t>
            </a:r>
            <a:r>
              <a:rPr spc="10" dirty="0"/>
              <a:t>Death </a:t>
            </a:r>
            <a:r>
              <a:rPr spc="5" dirty="0"/>
              <a:t>in </a:t>
            </a:r>
            <a:r>
              <a:rPr spc="75" dirty="0"/>
              <a:t>car accident </a:t>
            </a:r>
            <a:r>
              <a:rPr dirty="0"/>
              <a:t>is </a:t>
            </a:r>
            <a:r>
              <a:rPr spc="45" dirty="0"/>
              <a:t>one </a:t>
            </a:r>
            <a:r>
              <a:rPr spc="10" dirty="0"/>
              <a:t>of the </a:t>
            </a:r>
            <a:r>
              <a:rPr spc="20" dirty="0"/>
              <a:t>major </a:t>
            </a:r>
            <a:r>
              <a:rPr spc="25" dirty="0"/>
              <a:t> </a:t>
            </a:r>
            <a:r>
              <a:rPr spc="75" dirty="0"/>
              <a:t>causes</a:t>
            </a:r>
            <a:r>
              <a:rPr spc="-110" dirty="0"/>
              <a:t> </a:t>
            </a:r>
            <a:r>
              <a:rPr spc="10" dirty="0"/>
              <a:t>of</a:t>
            </a:r>
            <a:r>
              <a:rPr spc="-110" dirty="0"/>
              <a:t> </a:t>
            </a:r>
            <a:r>
              <a:rPr spc="5" dirty="0"/>
              <a:t>death.</a:t>
            </a:r>
            <a:r>
              <a:rPr spc="-110" dirty="0"/>
              <a:t> </a:t>
            </a:r>
            <a:r>
              <a:rPr spc="-20" dirty="0"/>
              <a:t>There</a:t>
            </a:r>
            <a:r>
              <a:rPr spc="-11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spc="45" dirty="0"/>
              <a:t>one</a:t>
            </a:r>
            <a:r>
              <a:rPr spc="-110" dirty="0"/>
              <a:t> </a:t>
            </a:r>
            <a:r>
              <a:rPr spc="60" dirty="0"/>
              <a:t>death</a:t>
            </a:r>
            <a:r>
              <a:rPr spc="-110" dirty="0"/>
              <a:t> </a:t>
            </a:r>
            <a:r>
              <a:rPr spc="-15" dirty="0"/>
              <a:t>every</a:t>
            </a:r>
            <a:r>
              <a:rPr spc="-110" dirty="0"/>
              <a:t> </a:t>
            </a:r>
            <a:r>
              <a:rPr spc="-10" dirty="0"/>
              <a:t>four</a:t>
            </a:r>
            <a:r>
              <a:rPr spc="-105" dirty="0"/>
              <a:t> </a:t>
            </a:r>
            <a:r>
              <a:rPr spc="30" dirty="0"/>
              <a:t>minutes </a:t>
            </a:r>
            <a:r>
              <a:rPr spc="-725" dirty="0"/>
              <a:t> </a:t>
            </a:r>
            <a:r>
              <a:rPr spc="60" dirty="0"/>
              <a:t>due </a:t>
            </a:r>
            <a:r>
              <a:rPr spc="5" dirty="0"/>
              <a:t>to </a:t>
            </a:r>
            <a:r>
              <a:rPr spc="160" dirty="0"/>
              <a:t>a </a:t>
            </a:r>
            <a:r>
              <a:rPr spc="60" dirty="0"/>
              <a:t>road </a:t>
            </a:r>
            <a:r>
              <a:rPr spc="75" dirty="0"/>
              <a:t>accident </a:t>
            </a:r>
            <a:r>
              <a:rPr spc="5" dirty="0"/>
              <a:t>in </a:t>
            </a:r>
            <a:r>
              <a:rPr spc="-55" dirty="0"/>
              <a:t>India. </a:t>
            </a:r>
            <a:r>
              <a:rPr spc="-25" dirty="0"/>
              <a:t>Over </a:t>
            </a:r>
            <a:r>
              <a:rPr spc="-190" dirty="0"/>
              <a:t>1,37,000 </a:t>
            </a:r>
            <a:r>
              <a:rPr spc="60" dirty="0"/>
              <a:t>people </a:t>
            </a:r>
            <a:r>
              <a:rPr spc="65" dirty="0"/>
              <a:t> </a:t>
            </a:r>
            <a:r>
              <a:rPr spc="10" dirty="0"/>
              <a:t>w</a:t>
            </a:r>
            <a:r>
              <a:rPr spc="40" dirty="0"/>
              <a:t>e</a:t>
            </a:r>
            <a:r>
              <a:rPr spc="-90" dirty="0"/>
              <a:t>r</a:t>
            </a:r>
            <a:r>
              <a:rPr spc="40" dirty="0"/>
              <a:t>e</a:t>
            </a:r>
            <a:r>
              <a:rPr spc="-110" dirty="0"/>
              <a:t> </a:t>
            </a:r>
            <a:r>
              <a:rPr spc="-80" dirty="0"/>
              <a:t>k</a:t>
            </a:r>
            <a:r>
              <a:rPr spc="-25" dirty="0"/>
              <a:t>ill</a:t>
            </a:r>
            <a:r>
              <a:rPr spc="40" dirty="0"/>
              <a:t>e</a:t>
            </a:r>
            <a:r>
              <a:rPr spc="114" dirty="0"/>
              <a:t>d</a:t>
            </a:r>
            <a:r>
              <a:rPr spc="-110" dirty="0"/>
              <a:t> </a:t>
            </a:r>
            <a:r>
              <a:rPr spc="-25" dirty="0"/>
              <a:t>i</a:t>
            </a:r>
            <a:r>
              <a:rPr spc="30" dirty="0"/>
              <a:t>n</a:t>
            </a:r>
            <a:r>
              <a:rPr spc="-110" dirty="0"/>
              <a:t> </a:t>
            </a:r>
            <a:r>
              <a:rPr spc="-90" dirty="0"/>
              <a:t>r</a:t>
            </a:r>
            <a:r>
              <a:rPr spc="65" dirty="0"/>
              <a:t>o</a:t>
            </a:r>
            <a:r>
              <a:rPr spc="160" dirty="0"/>
              <a:t>a</a:t>
            </a:r>
            <a:r>
              <a:rPr spc="114" dirty="0"/>
              <a:t>d</a:t>
            </a:r>
            <a:r>
              <a:rPr spc="-110" dirty="0"/>
              <a:t> </a:t>
            </a:r>
            <a:r>
              <a:rPr spc="160" dirty="0"/>
              <a:t>a</a:t>
            </a:r>
            <a:r>
              <a:rPr spc="165" dirty="0"/>
              <a:t>cc</a:t>
            </a:r>
            <a:r>
              <a:rPr spc="-25" dirty="0"/>
              <a:t>i</a:t>
            </a:r>
            <a:r>
              <a:rPr spc="114" dirty="0"/>
              <a:t>d</a:t>
            </a:r>
            <a:r>
              <a:rPr spc="40" dirty="0"/>
              <a:t>e</a:t>
            </a:r>
            <a:r>
              <a:rPr spc="30" dirty="0"/>
              <a:t>n</a:t>
            </a:r>
            <a:r>
              <a:rPr spc="-50" dirty="0"/>
              <a:t>t</a:t>
            </a:r>
            <a:r>
              <a:rPr spc="25" dirty="0"/>
              <a:t>s</a:t>
            </a:r>
            <a:r>
              <a:rPr spc="-110" dirty="0"/>
              <a:t> </a:t>
            </a:r>
            <a:r>
              <a:rPr spc="-25" dirty="0"/>
              <a:t>i</a:t>
            </a:r>
            <a:r>
              <a:rPr spc="30" dirty="0"/>
              <a:t>n</a:t>
            </a:r>
            <a:r>
              <a:rPr spc="-110" dirty="0"/>
              <a:t> </a:t>
            </a:r>
            <a:r>
              <a:rPr spc="-125" dirty="0"/>
              <a:t>2</a:t>
            </a:r>
            <a:r>
              <a:rPr spc="10" dirty="0"/>
              <a:t>0</a:t>
            </a:r>
            <a:r>
              <a:rPr spc="-605" dirty="0"/>
              <a:t>1</a:t>
            </a:r>
            <a:r>
              <a:rPr spc="-5" dirty="0"/>
              <a:t>9</a:t>
            </a:r>
            <a:r>
              <a:rPr spc="-110" dirty="0"/>
              <a:t> </a:t>
            </a:r>
            <a:r>
              <a:rPr spc="160" dirty="0"/>
              <a:t>a</a:t>
            </a:r>
            <a:r>
              <a:rPr spc="-25" dirty="0"/>
              <a:t>l</a:t>
            </a:r>
            <a:r>
              <a:rPr spc="65" dirty="0"/>
              <a:t>o</a:t>
            </a:r>
            <a:r>
              <a:rPr spc="30" dirty="0"/>
              <a:t>n</a:t>
            </a:r>
            <a:r>
              <a:rPr spc="40" dirty="0"/>
              <a:t>e</a:t>
            </a:r>
            <a:r>
              <a:rPr spc="-340" dirty="0"/>
              <a:t>,</a:t>
            </a:r>
            <a:r>
              <a:rPr spc="-110" dirty="0"/>
              <a:t> </a:t>
            </a:r>
            <a:r>
              <a:rPr spc="-50" dirty="0"/>
              <a:t>t</a:t>
            </a:r>
            <a:r>
              <a:rPr spc="30" dirty="0"/>
              <a:t>h</a:t>
            </a:r>
            <a:r>
              <a:rPr spc="160" dirty="0"/>
              <a:t>a</a:t>
            </a:r>
            <a:r>
              <a:rPr spc="-50" dirty="0"/>
              <a:t>t</a:t>
            </a:r>
            <a:r>
              <a:rPr spc="-110" dirty="0"/>
              <a:t> </a:t>
            </a:r>
            <a:r>
              <a:rPr spc="-25" dirty="0"/>
              <a:t>i</a:t>
            </a:r>
            <a:r>
              <a:rPr spc="20" dirty="0"/>
              <a:t>s  </a:t>
            </a:r>
            <a:r>
              <a:rPr spc="35" dirty="0"/>
              <a:t>more </a:t>
            </a:r>
            <a:r>
              <a:rPr spc="45" dirty="0"/>
              <a:t>than </a:t>
            </a:r>
            <a:r>
              <a:rPr spc="10" dirty="0"/>
              <a:t>the </a:t>
            </a:r>
            <a:r>
              <a:rPr spc="45" dirty="0"/>
              <a:t>number </a:t>
            </a:r>
            <a:r>
              <a:rPr spc="10" dirty="0"/>
              <a:t>of </a:t>
            </a:r>
            <a:r>
              <a:rPr spc="60" dirty="0"/>
              <a:t>people </a:t>
            </a:r>
            <a:r>
              <a:rPr dirty="0"/>
              <a:t>killed </a:t>
            </a:r>
            <a:r>
              <a:rPr spc="5" dirty="0"/>
              <a:t>in </a:t>
            </a:r>
            <a:r>
              <a:rPr spc="35" dirty="0"/>
              <a:t>all </a:t>
            </a:r>
            <a:r>
              <a:rPr dirty="0"/>
              <a:t>our </a:t>
            </a:r>
            <a:r>
              <a:rPr spc="25" dirty="0"/>
              <a:t>wars </a:t>
            </a:r>
            <a:r>
              <a:rPr spc="-725" dirty="0"/>
              <a:t> </a:t>
            </a:r>
            <a:r>
              <a:rPr spc="30" dirty="0"/>
              <a:t>put</a:t>
            </a:r>
            <a:r>
              <a:rPr spc="-114" dirty="0"/>
              <a:t> </a:t>
            </a:r>
            <a:r>
              <a:rPr spc="-20" dirty="0"/>
              <a:t>together.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950"/>
          </a:p>
          <a:p>
            <a:pPr marL="12700" marR="445134">
              <a:lnSpc>
                <a:spcPct val="116100"/>
              </a:lnSpc>
            </a:pPr>
            <a:r>
              <a:rPr spc="-5" dirty="0"/>
              <a:t>Studies </a:t>
            </a:r>
            <a:r>
              <a:rPr spc="50" dirty="0"/>
              <a:t>showed almost </a:t>
            </a:r>
            <a:r>
              <a:rPr spc="35" dirty="0"/>
              <a:t>all </a:t>
            </a:r>
            <a:r>
              <a:rPr spc="10" dirty="0"/>
              <a:t>the </a:t>
            </a:r>
            <a:r>
              <a:rPr spc="70" dirty="0"/>
              <a:t>accidents </a:t>
            </a:r>
            <a:r>
              <a:rPr spc="25" dirty="0"/>
              <a:t>that </a:t>
            </a:r>
            <a:r>
              <a:rPr spc="30" dirty="0"/>
              <a:t> </a:t>
            </a:r>
            <a:r>
              <a:rPr spc="80" dirty="0"/>
              <a:t>happen </a:t>
            </a:r>
            <a:r>
              <a:rPr spc="55" dirty="0"/>
              <a:t>at </a:t>
            </a:r>
            <a:r>
              <a:rPr spc="20" dirty="0"/>
              <a:t>night </a:t>
            </a:r>
            <a:r>
              <a:rPr dirty="0"/>
              <a:t>is </a:t>
            </a:r>
            <a:r>
              <a:rPr spc="80" dirty="0"/>
              <a:t>because </a:t>
            </a:r>
            <a:r>
              <a:rPr spc="10" dirty="0"/>
              <a:t>the </a:t>
            </a:r>
            <a:r>
              <a:rPr spc="-15" dirty="0"/>
              <a:t>driver </a:t>
            </a:r>
            <a:r>
              <a:rPr spc="55" dirty="0"/>
              <a:t>ends </a:t>
            </a:r>
            <a:r>
              <a:rPr spc="70" dirty="0"/>
              <a:t>up </a:t>
            </a:r>
            <a:r>
              <a:rPr spc="75" dirty="0"/>
              <a:t> </a:t>
            </a:r>
            <a:r>
              <a:rPr spc="25" dirty="0"/>
              <a:t>getting</a:t>
            </a:r>
            <a:r>
              <a:rPr spc="-110" dirty="0"/>
              <a:t> </a:t>
            </a:r>
            <a:r>
              <a:rPr spc="15" dirty="0"/>
              <a:t>drowsy</a:t>
            </a:r>
            <a:r>
              <a:rPr spc="-105" dirty="0"/>
              <a:t> </a:t>
            </a:r>
            <a:r>
              <a:rPr spc="100" dirty="0"/>
              <a:t>and</a:t>
            </a:r>
            <a:r>
              <a:rPr spc="-105" dirty="0"/>
              <a:t> </a:t>
            </a:r>
            <a:r>
              <a:rPr spc="15" dirty="0"/>
              <a:t>eventually</a:t>
            </a:r>
            <a:r>
              <a:rPr spc="-105" dirty="0"/>
              <a:t> </a:t>
            </a:r>
            <a:r>
              <a:rPr spc="25" dirty="0"/>
              <a:t>losses</a:t>
            </a:r>
            <a:r>
              <a:rPr spc="-105" dirty="0"/>
              <a:t> </a:t>
            </a:r>
            <a:r>
              <a:rPr spc="20" dirty="0"/>
              <a:t>control</a:t>
            </a:r>
            <a:r>
              <a:rPr spc="-105" dirty="0"/>
              <a:t> </a:t>
            </a:r>
            <a:r>
              <a:rPr spc="10" dirty="0"/>
              <a:t>of</a:t>
            </a:r>
            <a:r>
              <a:rPr spc="-105" dirty="0"/>
              <a:t> </a:t>
            </a:r>
            <a:r>
              <a:rPr spc="10" dirty="0"/>
              <a:t>the </a:t>
            </a:r>
            <a:r>
              <a:rPr spc="15" dirty="0"/>
              <a:t> </a:t>
            </a:r>
            <a:r>
              <a:rPr spc="-10" dirty="0"/>
              <a:t>vehicle.</a:t>
            </a:r>
            <a:r>
              <a:rPr spc="-110" dirty="0"/>
              <a:t> </a:t>
            </a:r>
            <a:r>
              <a:rPr spc="-190" dirty="0"/>
              <a:t>It</a:t>
            </a:r>
            <a:r>
              <a:rPr spc="-110" dirty="0"/>
              <a:t> </a:t>
            </a:r>
            <a:r>
              <a:rPr spc="15" dirty="0"/>
              <a:t>not</a:t>
            </a:r>
            <a:r>
              <a:rPr spc="-110" dirty="0"/>
              <a:t> </a:t>
            </a:r>
            <a:r>
              <a:rPr spc="10" dirty="0"/>
              <a:t>only</a:t>
            </a:r>
            <a:r>
              <a:rPr spc="-105" dirty="0"/>
              <a:t> </a:t>
            </a:r>
            <a:r>
              <a:rPr spc="75" dirty="0"/>
              <a:t>causes</a:t>
            </a:r>
            <a:r>
              <a:rPr spc="-110" dirty="0"/>
              <a:t> </a:t>
            </a:r>
            <a:r>
              <a:rPr spc="160" dirty="0"/>
              <a:t>a</a:t>
            </a:r>
            <a:r>
              <a:rPr spc="-110" dirty="0"/>
              <a:t> </a:t>
            </a:r>
            <a:r>
              <a:rPr spc="20" dirty="0"/>
              <a:t>loss</a:t>
            </a:r>
            <a:r>
              <a:rPr spc="-105" dirty="0"/>
              <a:t> </a:t>
            </a:r>
            <a:r>
              <a:rPr spc="10" dirty="0"/>
              <a:t>of</a:t>
            </a:r>
            <a:r>
              <a:rPr spc="-110" dirty="0"/>
              <a:t> </a:t>
            </a:r>
            <a:r>
              <a:rPr spc="-10" dirty="0"/>
              <a:t>life</a:t>
            </a:r>
            <a:r>
              <a:rPr spc="-110" dirty="0"/>
              <a:t> </a:t>
            </a:r>
            <a:r>
              <a:rPr spc="30" dirty="0"/>
              <a:t>but</a:t>
            </a:r>
            <a:r>
              <a:rPr spc="-105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spc="55" dirty="0"/>
              <a:t>also</a:t>
            </a:r>
            <a:r>
              <a:rPr spc="-110" dirty="0"/>
              <a:t> </a:t>
            </a:r>
            <a:r>
              <a:rPr spc="160" dirty="0"/>
              <a:t>a </a:t>
            </a:r>
            <a:r>
              <a:rPr spc="165" dirty="0"/>
              <a:t> </a:t>
            </a:r>
            <a:r>
              <a:rPr spc="65" dirty="0"/>
              <a:t>big</a:t>
            </a:r>
            <a:r>
              <a:rPr spc="-110" dirty="0"/>
              <a:t> </a:t>
            </a:r>
            <a:r>
              <a:rPr spc="20" dirty="0"/>
              <a:t>loss</a:t>
            </a:r>
            <a:r>
              <a:rPr spc="-110" dirty="0"/>
              <a:t> </a:t>
            </a:r>
            <a:r>
              <a:rPr spc="-25" dirty="0"/>
              <a:t>for</a:t>
            </a:r>
            <a:r>
              <a:rPr spc="-110" dirty="0"/>
              <a:t> </a:t>
            </a:r>
            <a:r>
              <a:rPr spc="65" dirty="0"/>
              <a:t>such</a:t>
            </a:r>
            <a:r>
              <a:rPr spc="-105" dirty="0"/>
              <a:t> </a:t>
            </a:r>
            <a:r>
              <a:rPr spc="70" dirty="0"/>
              <a:t>accidents</a:t>
            </a:r>
            <a:r>
              <a:rPr spc="-110" dirty="0"/>
              <a:t> </a:t>
            </a:r>
            <a:r>
              <a:rPr spc="25" dirty="0"/>
              <a:t>generally</a:t>
            </a:r>
            <a:r>
              <a:rPr spc="-110" dirty="0"/>
              <a:t> </a:t>
            </a:r>
            <a:r>
              <a:rPr spc="35" dirty="0"/>
              <a:t>are</a:t>
            </a:r>
            <a:r>
              <a:rPr spc="-110" dirty="0"/>
              <a:t> </a:t>
            </a:r>
            <a:r>
              <a:rPr spc="75" dirty="0"/>
              <a:t>causes</a:t>
            </a:r>
            <a:r>
              <a:rPr spc="-105" dirty="0"/>
              <a:t> </a:t>
            </a:r>
            <a:r>
              <a:rPr spc="45" dirty="0"/>
              <a:t>by </a:t>
            </a:r>
            <a:r>
              <a:rPr spc="-725" dirty="0"/>
              <a:t> </a:t>
            </a:r>
            <a:r>
              <a:rPr spc="-5" dirty="0"/>
              <a:t>truck </a:t>
            </a:r>
            <a:r>
              <a:rPr spc="-10" dirty="0"/>
              <a:t>drivers </a:t>
            </a:r>
            <a:r>
              <a:rPr spc="35" dirty="0"/>
              <a:t>who </a:t>
            </a:r>
            <a:r>
              <a:rPr spc="10" dirty="0"/>
              <a:t>often </a:t>
            </a:r>
            <a:r>
              <a:rPr spc="20" dirty="0"/>
              <a:t>loss </a:t>
            </a:r>
            <a:r>
              <a:rPr spc="10" dirty="0"/>
              <a:t>the </a:t>
            </a:r>
            <a:r>
              <a:rPr spc="55" dirty="0"/>
              <a:t>goods/materials </a:t>
            </a:r>
            <a:r>
              <a:rPr spc="60" dirty="0"/>
              <a:t> </a:t>
            </a:r>
            <a:r>
              <a:rPr dirty="0"/>
              <a:t>they</a:t>
            </a:r>
            <a:r>
              <a:rPr spc="-110" dirty="0"/>
              <a:t> </a:t>
            </a:r>
            <a:r>
              <a:rPr spc="-25" dirty="0"/>
              <a:t>carry.</a:t>
            </a:r>
            <a:r>
              <a:rPr spc="-110" dirty="0"/>
              <a:t> </a:t>
            </a:r>
            <a:r>
              <a:rPr spc="-25" dirty="0"/>
              <a:t>To</a:t>
            </a:r>
            <a:r>
              <a:rPr spc="-105" dirty="0"/>
              <a:t> </a:t>
            </a:r>
            <a:r>
              <a:rPr spc="5" dirty="0"/>
              <a:t>prevent</a:t>
            </a:r>
            <a:r>
              <a:rPr spc="-110" dirty="0"/>
              <a:t> </a:t>
            </a:r>
            <a:r>
              <a:rPr spc="65" dirty="0"/>
              <a:t>such</a:t>
            </a:r>
            <a:r>
              <a:rPr spc="-105" dirty="0"/>
              <a:t> </a:t>
            </a:r>
            <a:r>
              <a:rPr spc="70" dirty="0"/>
              <a:t>accidents</a:t>
            </a:r>
            <a:r>
              <a:rPr spc="-110" dirty="0"/>
              <a:t> </a:t>
            </a:r>
            <a:r>
              <a:rPr spc="25" dirty="0"/>
              <a:t>we</a:t>
            </a:r>
            <a:r>
              <a:rPr spc="-105" dirty="0"/>
              <a:t> </a:t>
            </a:r>
            <a:r>
              <a:rPr spc="45" dirty="0"/>
              <a:t>propose</a:t>
            </a:r>
            <a:r>
              <a:rPr spc="-110" dirty="0"/>
              <a:t> </a:t>
            </a:r>
            <a:r>
              <a:rPr spc="160" dirty="0"/>
              <a:t>a </a:t>
            </a:r>
            <a:r>
              <a:rPr spc="-720" dirty="0"/>
              <a:t> </a:t>
            </a:r>
            <a:r>
              <a:rPr spc="25" dirty="0"/>
              <a:t>system </a:t>
            </a:r>
            <a:r>
              <a:rPr spc="45" dirty="0"/>
              <a:t>which </a:t>
            </a:r>
            <a:r>
              <a:rPr spc="10" dirty="0"/>
              <a:t>alerts the </a:t>
            </a:r>
            <a:r>
              <a:rPr spc="-15" dirty="0"/>
              <a:t>driver </a:t>
            </a:r>
            <a:r>
              <a:rPr spc="-35" dirty="0"/>
              <a:t>if </a:t>
            </a:r>
            <a:r>
              <a:rPr spc="10" dirty="0"/>
              <a:t>the </a:t>
            </a:r>
            <a:r>
              <a:rPr spc="-15" dirty="0"/>
              <a:t>driver </a:t>
            </a:r>
            <a:r>
              <a:rPr spc="35" dirty="0"/>
              <a:t>gets </a:t>
            </a:r>
            <a:r>
              <a:rPr spc="40" dirty="0"/>
              <a:t> distracted</a:t>
            </a:r>
            <a:r>
              <a:rPr spc="-114" dirty="0"/>
              <a:t> </a:t>
            </a:r>
            <a:r>
              <a:rPr spc="-15" dirty="0"/>
              <a:t>or</a:t>
            </a:r>
            <a:r>
              <a:rPr spc="-110" dirty="0"/>
              <a:t> </a:t>
            </a:r>
            <a:r>
              <a:rPr spc="10" dirty="0"/>
              <a:t>feels</a:t>
            </a:r>
            <a:r>
              <a:rPr spc="-110" dirty="0"/>
              <a:t> </a:t>
            </a:r>
            <a:r>
              <a:rPr spc="-25" dirty="0"/>
              <a:t>drowsy.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302499" y="2124710"/>
            <a:ext cx="7439025" cy="336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Drivers </a:t>
            </a:r>
            <a:r>
              <a:rPr sz="2100" spc="20" dirty="0">
                <a:solidFill>
                  <a:srgbClr val="FFFFFF"/>
                </a:solidFill>
                <a:latin typeface="Verdana"/>
                <a:cs typeface="Verdana"/>
              </a:rPr>
              <a:t>drowsiness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Detection 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100" spc="16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computer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Verdana"/>
                <a:cs typeface="Verdana"/>
              </a:rPr>
              <a:t>vision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system that </a:t>
            </a:r>
            <a:r>
              <a:rPr sz="2100" spc="12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automatically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detect 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real-time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video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stream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play 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alarm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appears </a:t>
            </a:r>
            <a:r>
              <a:rPr sz="2100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drowsy.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Facial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landmarks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detection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help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processing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images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of the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face 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captured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camera,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distraction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drowsiness.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100" spc="-7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whole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deployed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portable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100" spc="-7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installed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use.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0996" y="435723"/>
            <a:ext cx="1543049" cy="1289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544" y="9541431"/>
            <a:ext cx="9143365" cy="742950"/>
          </a:xfrm>
          <a:custGeom>
            <a:avLst/>
            <a:gdLst/>
            <a:ahLst/>
            <a:cxnLst/>
            <a:rect l="l" t="t" r="r" b="b"/>
            <a:pathLst>
              <a:path w="9143365" h="742950">
                <a:moveTo>
                  <a:pt x="9142908" y="742949"/>
                </a:moveTo>
                <a:lnTo>
                  <a:pt x="0" y="742949"/>
                </a:lnTo>
                <a:lnTo>
                  <a:pt x="0" y="0"/>
                </a:lnTo>
                <a:lnTo>
                  <a:pt x="9142908" y="0"/>
                </a:lnTo>
                <a:lnTo>
                  <a:pt x="9142908" y="742949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05292" y="26"/>
            <a:ext cx="10182860" cy="2586355"/>
            <a:chOff x="8105292" y="26"/>
            <a:chExt cx="10182860" cy="2586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74" y="26"/>
              <a:ext cx="9143999" cy="1543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05292" y="1547566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4" y="1038224"/>
                  </a:moveTo>
                  <a:lnTo>
                    <a:pt x="0" y="1038224"/>
                  </a:lnTo>
                  <a:lnTo>
                    <a:pt x="0" y="0"/>
                  </a:lnTo>
                  <a:lnTo>
                    <a:pt x="1038224" y="0"/>
                  </a:lnTo>
                  <a:lnTo>
                    <a:pt x="1038224" y="1038224"/>
                  </a:lnTo>
                  <a:close/>
                </a:path>
              </a:pathLst>
            </a:custGeom>
            <a:solidFill>
              <a:srgbClr val="F5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105292" y="8502724"/>
            <a:ext cx="1038225" cy="1038225"/>
          </a:xfrm>
          <a:custGeom>
            <a:avLst/>
            <a:gdLst/>
            <a:ahLst/>
            <a:cxnLst/>
            <a:rect l="l" t="t" r="r" b="b"/>
            <a:pathLst>
              <a:path w="1038225" h="1038225">
                <a:moveTo>
                  <a:pt x="1038224" y="1038224"/>
                </a:moveTo>
                <a:lnTo>
                  <a:pt x="0" y="1038224"/>
                </a:lnTo>
                <a:lnTo>
                  <a:pt x="0" y="0"/>
                </a:lnTo>
                <a:lnTo>
                  <a:pt x="1038224" y="0"/>
                </a:lnTo>
                <a:lnTo>
                  <a:pt x="1038224" y="1038224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49814" y="1269629"/>
            <a:ext cx="6497955" cy="8318500"/>
            <a:chOff x="1049814" y="1269629"/>
            <a:chExt cx="6497955" cy="8318500"/>
          </a:xfrm>
        </p:grpSpPr>
        <p:sp>
          <p:nvSpPr>
            <p:cNvPr id="8" name="object 8"/>
            <p:cNvSpPr/>
            <p:nvPr/>
          </p:nvSpPr>
          <p:spPr>
            <a:xfrm>
              <a:off x="1981312" y="5156303"/>
              <a:ext cx="3288029" cy="3739515"/>
            </a:xfrm>
            <a:custGeom>
              <a:avLst/>
              <a:gdLst/>
              <a:ahLst/>
              <a:cxnLst/>
              <a:rect l="l" t="t" r="r" b="b"/>
              <a:pathLst>
                <a:path w="3288029" h="3739515">
                  <a:moveTo>
                    <a:pt x="0" y="3739392"/>
                  </a:moveTo>
                  <a:lnTo>
                    <a:pt x="3287510" y="3739392"/>
                  </a:lnTo>
                  <a:lnTo>
                    <a:pt x="3287510" y="666024"/>
                  </a:lnTo>
                  <a:lnTo>
                    <a:pt x="3285828" y="618644"/>
                  </a:lnTo>
                  <a:lnTo>
                    <a:pt x="3280860" y="572133"/>
                  </a:lnTo>
                  <a:lnTo>
                    <a:pt x="3272721" y="526608"/>
                  </a:lnTo>
                  <a:lnTo>
                    <a:pt x="3261525" y="482182"/>
                  </a:lnTo>
                  <a:lnTo>
                    <a:pt x="3247387" y="438971"/>
                  </a:lnTo>
                  <a:lnTo>
                    <a:pt x="3230424" y="397090"/>
                  </a:lnTo>
                  <a:lnTo>
                    <a:pt x="3210749" y="356654"/>
                  </a:lnTo>
                  <a:lnTo>
                    <a:pt x="3188478" y="317777"/>
                  </a:lnTo>
                  <a:lnTo>
                    <a:pt x="3163726" y="280576"/>
                  </a:lnTo>
                  <a:lnTo>
                    <a:pt x="3136607" y="245164"/>
                  </a:lnTo>
                  <a:lnTo>
                    <a:pt x="3107238" y="211657"/>
                  </a:lnTo>
                  <a:lnTo>
                    <a:pt x="3075733" y="180169"/>
                  </a:lnTo>
                  <a:lnTo>
                    <a:pt x="3042206" y="150817"/>
                  </a:lnTo>
                  <a:lnTo>
                    <a:pt x="3006774" y="123714"/>
                  </a:lnTo>
                  <a:lnTo>
                    <a:pt x="2969551" y="98976"/>
                  </a:lnTo>
                  <a:lnTo>
                    <a:pt x="2930652" y="76717"/>
                  </a:lnTo>
                  <a:lnTo>
                    <a:pt x="2890193" y="57053"/>
                  </a:lnTo>
                  <a:lnTo>
                    <a:pt x="2848287" y="40099"/>
                  </a:lnTo>
                  <a:lnTo>
                    <a:pt x="2805051" y="25970"/>
                  </a:lnTo>
                  <a:lnTo>
                    <a:pt x="2760600" y="14780"/>
                  </a:lnTo>
                  <a:lnTo>
                    <a:pt x="2715048" y="6645"/>
                  </a:lnTo>
                  <a:lnTo>
                    <a:pt x="2668510" y="1680"/>
                  </a:lnTo>
                  <a:lnTo>
                    <a:pt x="2621102" y="0"/>
                  </a:lnTo>
                  <a:lnTo>
                    <a:pt x="666366" y="0"/>
                  </a:lnTo>
                  <a:lnTo>
                    <a:pt x="618958" y="1680"/>
                  </a:lnTo>
                  <a:lnTo>
                    <a:pt x="572421" y="6645"/>
                  </a:lnTo>
                  <a:lnTo>
                    <a:pt x="526870" y="14780"/>
                  </a:lnTo>
                  <a:lnTo>
                    <a:pt x="482420" y="25970"/>
                  </a:lnTo>
                  <a:lnTo>
                    <a:pt x="439186" y="40099"/>
                  </a:lnTo>
                  <a:lnTo>
                    <a:pt x="397282" y="57053"/>
                  </a:lnTo>
                  <a:lnTo>
                    <a:pt x="356825" y="76717"/>
                  </a:lnTo>
                  <a:lnTo>
                    <a:pt x="317928" y="98976"/>
                  </a:lnTo>
                  <a:lnTo>
                    <a:pt x="280708" y="123714"/>
                  </a:lnTo>
                  <a:lnTo>
                    <a:pt x="245278" y="150817"/>
                  </a:lnTo>
                  <a:lnTo>
                    <a:pt x="211755" y="180169"/>
                  </a:lnTo>
                  <a:lnTo>
                    <a:pt x="180252" y="211657"/>
                  </a:lnTo>
                  <a:lnTo>
                    <a:pt x="150885" y="245164"/>
                  </a:lnTo>
                  <a:lnTo>
                    <a:pt x="123770" y="280576"/>
                  </a:lnTo>
                  <a:lnTo>
                    <a:pt x="99020" y="317777"/>
                  </a:lnTo>
                  <a:lnTo>
                    <a:pt x="76751" y="356654"/>
                  </a:lnTo>
                  <a:lnTo>
                    <a:pt x="57079" y="397090"/>
                  </a:lnTo>
                  <a:lnTo>
                    <a:pt x="40117" y="438971"/>
                  </a:lnTo>
                  <a:lnTo>
                    <a:pt x="25981" y="482182"/>
                  </a:lnTo>
                  <a:lnTo>
                    <a:pt x="14787" y="526608"/>
                  </a:lnTo>
                  <a:lnTo>
                    <a:pt x="6648" y="572133"/>
                  </a:lnTo>
                  <a:lnTo>
                    <a:pt x="1681" y="618644"/>
                  </a:lnTo>
                  <a:lnTo>
                    <a:pt x="0" y="666024"/>
                  </a:lnTo>
                  <a:lnTo>
                    <a:pt x="0" y="3739392"/>
                  </a:lnTo>
                  <a:close/>
                </a:path>
              </a:pathLst>
            </a:custGeom>
            <a:solidFill>
              <a:srgbClr val="036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36707" y="5156303"/>
              <a:ext cx="3288029" cy="3739515"/>
            </a:xfrm>
            <a:custGeom>
              <a:avLst/>
              <a:gdLst/>
              <a:ahLst/>
              <a:cxnLst/>
              <a:rect l="l" t="t" r="r" b="b"/>
              <a:pathLst>
                <a:path w="3288029" h="3739515">
                  <a:moveTo>
                    <a:pt x="0" y="3739392"/>
                  </a:moveTo>
                  <a:lnTo>
                    <a:pt x="3287513" y="3739392"/>
                  </a:lnTo>
                  <a:lnTo>
                    <a:pt x="3287513" y="666024"/>
                  </a:lnTo>
                  <a:lnTo>
                    <a:pt x="3285832" y="618644"/>
                  </a:lnTo>
                  <a:lnTo>
                    <a:pt x="3280864" y="572133"/>
                  </a:lnTo>
                  <a:lnTo>
                    <a:pt x="3272726" y="526608"/>
                  </a:lnTo>
                  <a:lnTo>
                    <a:pt x="3261531" y="482182"/>
                  </a:lnTo>
                  <a:lnTo>
                    <a:pt x="3247396" y="438971"/>
                  </a:lnTo>
                  <a:lnTo>
                    <a:pt x="3230434" y="397090"/>
                  </a:lnTo>
                  <a:lnTo>
                    <a:pt x="3210761" y="356654"/>
                  </a:lnTo>
                  <a:lnTo>
                    <a:pt x="3188493" y="317777"/>
                  </a:lnTo>
                  <a:lnTo>
                    <a:pt x="3163743" y="280576"/>
                  </a:lnTo>
                  <a:lnTo>
                    <a:pt x="3136627" y="245164"/>
                  </a:lnTo>
                  <a:lnTo>
                    <a:pt x="3107261" y="211657"/>
                  </a:lnTo>
                  <a:lnTo>
                    <a:pt x="3075758" y="180169"/>
                  </a:lnTo>
                  <a:lnTo>
                    <a:pt x="3042234" y="150817"/>
                  </a:lnTo>
                  <a:lnTo>
                    <a:pt x="3006805" y="123714"/>
                  </a:lnTo>
                  <a:lnTo>
                    <a:pt x="2969584" y="98976"/>
                  </a:lnTo>
                  <a:lnTo>
                    <a:pt x="2930688" y="76717"/>
                  </a:lnTo>
                  <a:lnTo>
                    <a:pt x="2890231" y="57053"/>
                  </a:lnTo>
                  <a:lnTo>
                    <a:pt x="2848327" y="40099"/>
                  </a:lnTo>
                  <a:lnTo>
                    <a:pt x="2805093" y="25970"/>
                  </a:lnTo>
                  <a:lnTo>
                    <a:pt x="2760643" y="14780"/>
                  </a:lnTo>
                  <a:lnTo>
                    <a:pt x="2715092" y="6645"/>
                  </a:lnTo>
                  <a:lnTo>
                    <a:pt x="2668555" y="1680"/>
                  </a:lnTo>
                  <a:lnTo>
                    <a:pt x="2621147" y="0"/>
                  </a:lnTo>
                  <a:lnTo>
                    <a:pt x="666407" y="0"/>
                  </a:lnTo>
                  <a:lnTo>
                    <a:pt x="618995" y="1680"/>
                  </a:lnTo>
                  <a:lnTo>
                    <a:pt x="572454" y="6645"/>
                  </a:lnTo>
                  <a:lnTo>
                    <a:pt x="526899" y="14780"/>
                  </a:lnTo>
                  <a:lnTo>
                    <a:pt x="482446" y="25970"/>
                  </a:lnTo>
                  <a:lnTo>
                    <a:pt x="439209" y="40099"/>
                  </a:lnTo>
                  <a:lnTo>
                    <a:pt x="397302" y="57053"/>
                  </a:lnTo>
                  <a:lnTo>
                    <a:pt x="356842" y="76717"/>
                  </a:lnTo>
                  <a:lnTo>
                    <a:pt x="317943" y="98976"/>
                  </a:lnTo>
                  <a:lnTo>
                    <a:pt x="280721" y="123714"/>
                  </a:lnTo>
                  <a:lnTo>
                    <a:pt x="245289" y="150817"/>
                  </a:lnTo>
                  <a:lnTo>
                    <a:pt x="211764" y="180169"/>
                  </a:lnTo>
                  <a:lnTo>
                    <a:pt x="180259" y="211657"/>
                  </a:lnTo>
                  <a:lnTo>
                    <a:pt x="150891" y="245164"/>
                  </a:lnTo>
                  <a:lnTo>
                    <a:pt x="123774" y="280576"/>
                  </a:lnTo>
                  <a:lnTo>
                    <a:pt x="99024" y="317777"/>
                  </a:lnTo>
                  <a:lnTo>
                    <a:pt x="76754" y="356654"/>
                  </a:lnTo>
                  <a:lnTo>
                    <a:pt x="57081" y="397090"/>
                  </a:lnTo>
                  <a:lnTo>
                    <a:pt x="40118" y="438971"/>
                  </a:lnTo>
                  <a:lnTo>
                    <a:pt x="25982" y="482182"/>
                  </a:lnTo>
                  <a:lnTo>
                    <a:pt x="14787" y="526608"/>
                  </a:lnTo>
                  <a:lnTo>
                    <a:pt x="6649" y="572133"/>
                  </a:lnTo>
                  <a:lnTo>
                    <a:pt x="1681" y="618644"/>
                  </a:lnTo>
                  <a:lnTo>
                    <a:pt x="0" y="666024"/>
                  </a:lnTo>
                  <a:lnTo>
                    <a:pt x="0" y="3739392"/>
                  </a:lnTo>
                  <a:close/>
                </a:path>
              </a:pathLst>
            </a:custGeom>
            <a:solidFill>
              <a:srgbClr val="007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500" y="8420771"/>
              <a:ext cx="2172335" cy="727075"/>
            </a:xfrm>
            <a:custGeom>
              <a:avLst/>
              <a:gdLst/>
              <a:ahLst/>
              <a:cxnLst/>
              <a:rect l="l" t="t" r="r" b="b"/>
              <a:pathLst>
                <a:path w="2172335" h="727075">
                  <a:moveTo>
                    <a:pt x="0" y="727012"/>
                  </a:moveTo>
                  <a:lnTo>
                    <a:pt x="2172059" y="727012"/>
                  </a:lnTo>
                  <a:lnTo>
                    <a:pt x="2172059" y="0"/>
                  </a:lnTo>
                  <a:lnTo>
                    <a:pt x="0" y="0"/>
                  </a:lnTo>
                  <a:lnTo>
                    <a:pt x="0" y="727012"/>
                  </a:lnTo>
                  <a:close/>
                </a:path>
              </a:pathLst>
            </a:custGeom>
            <a:solidFill>
              <a:srgbClr val="036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319" y="4445241"/>
              <a:ext cx="802005" cy="1422400"/>
            </a:xfrm>
            <a:custGeom>
              <a:avLst/>
              <a:gdLst/>
              <a:ahLst/>
              <a:cxnLst/>
              <a:rect l="l" t="t" r="r" b="b"/>
              <a:pathLst>
                <a:path w="802004" h="1422400">
                  <a:moveTo>
                    <a:pt x="800385" y="1422166"/>
                  </a:moveTo>
                  <a:lnTo>
                    <a:pt x="801843" y="755"/>
                  </a:lnTo>
                  <a:lnTo>
                    <a:pt x="1462" y="0"/>
                  </a:lnTo>
                  <a:lnTo>
                    <a:pt x="0" y="1421336"/>
                  </a:lnTo>
                  <a:lnTo>
                    <a:pt x="800385" y="1422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4500" y="5292496"/>
              <a:ext cx="2172335" cy="3153410"/>
            </a:xfrm>
            <a:custGeom>
              <a:avLst/>
              <a:gdLst/>
              <a:ahLst/>
              <a:cxnLst/>
              <a:rect l="l" t="t" r="r" b="b"/>
              <a:pathLst>
                <a:path w="2172335" h="3153409">
                  <a:moveTo>
                    <a:pt x="0" y="3152870"/>
                  </a:moveTo>
                  <a:lnTo>
                    <a:pt x="2172063" y="3152870"/>
                  </a:lnTo>
                  <a:lnTo>
                    <a:pt x="2172063" y="180281"/>
                  </a:lnTo>
                  <a:lnTo>
                    <a:pt x="2114696" y="152112"/>
                  </a:lnTo>
                  <a:lnTo>
                    <a:pt x="1928583" y="90140"/>
                  </a:lnTo>
                  <a:lnTo>
                    <a:pt x="1592701" y="28168"/>
                  </a:lnTo>
                  <a:lnTo>
                    <a:pt x="1086031" y="0"/>
                  </a:lnTo>
                  <a:lnTo>
                    <a:pt x="581277" y="28563"/>
                  </a:lnTo>
                  <a:lnTo>
                    <a:pt x="245182" y="91404"/>
                  </a:lnTo>
                  <a:lnTo>
                    <a:pt x="58005" y="154244"/>
                  </a:lnTo>
                  <a:lnTo>
                    <a:pt x="0" y="182808"/>
                  </a:lnTo>
                  <a:lnTo>
                    <a:pt x="0" y="3152866"/>
                  </a:lnTo>
                  <a:close/>
                </a:path>
              </a:pathLst>
            </a:custGeom>
            <a:solidFill>
              <a:srgbClr val="C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2306" y="3478846"/>
              <a:ext cx="6433185" cy="4099560"/>
            </a:xfrm>
            <a:custGeom>
              <a:avLst/>
              <a:gdLst/>
              <a:ahLst/>
              <a:cxnLst/>
              <a:rect l="l" t="t" r="r" b="b"/>
              <a:pathLst>
                <a:path w="6433184" h="4099559">
                  <a:moveTo>
                    <a:pt x="1739861" y="3853015"/>
                  </a:moveTo>
                  <a:lnTo>
                    <a:pt x="1734832" y="3803840"/>
                  </a:lnTo>
                  <a:lnTo>
                    <a:pt x="1720557" y="3758057"/>
                  </a:lnTo>
                  <a:lnTo>
                    <a:pt x="1698002" y="3716629"/>
                  </a:lnTo>
                  <a:lnTo>
                    <a:pt x="1668170" y="3680536"/>
                  </a:lnTo>
                  <a:lnTo>
                    <a:pt x="1632026" y="3650767"/>
                  </a:lnTo>
                  <a:lnTo>
                    <a:pt x="1590548" y="3628288"/>
                  </a:lnTo>
                  <a:lnTo>
                    <a:pt x="1544726" y="3614089"/>
                  </a:lnTo>
                  <a:lnTo>
                    <a:pt x="1495171" y="3609136"/>
                  </a:lnTo>
                  <a:lnTo>
                    <a:pt x="786980" y="3610165"/>
                  </a:lnTo>
                  <a:lnTo>
                    <a:pt x="1654898" y="2628900"/>
                  </a:lnTo>
                  <a:lnTo>
                    <a:pt x="1683791" y="2588730"/>
                  </a:lnTo>
                  <a:lnTo>
                    <a:pt x="1703501" y="2544965"/>
                  </a:lnTo>
                  <a:lnTo>
                    <a:pt x="1714119" y="2498966"/>
                  </a:lnTo>
                  <a:lnTo>
                    <a:pt x="1715706" y="2452128"/>
                  </a:lnTo>
                  <a:lnTo>
                    <a:pt x="1708378" y="2405850"/>
                  </a:lnTo>
                  <a:lnTo>
                    <a:pt x="1692198" y="2361501"/>
                  </a:lnTo>
                  <a:lnTo>
                    <a:pt x="1667256" y="2320467"/>
                  </a:lnTo>
                  <a:lnTo>
                    <a:pt x="1633651" y="2284158"/>
                  </a:lnTo>
                  <a:lnTo>
                    <a:pt x="1593481" y="2255278"/>
                  </a:lnTo>
                  <a:lnTo>
                    <a:pt x="1549692" y="2235581"/>
                  </a:lnTo>
                  <a:lnTo>
                    <a:pt x="1503680" y="2224989"/>
                  </a:lnTo>
                  <a:lnTo>
                    <a:pt x="1456817" y="2223389"/>
                  </a:lnTo>
                  <a:lnTo>
                    <a:pt x="1410500" y="2230729"/>
                  </a:lnTo>
                  <a:lnTo>
                    <a:pt x="1366126" y="2246896"/>
                  </a:lnTo>
                  <a:lnTo>
                    <a:pt x="1325079" y="2271814"/>
                  </a:lnTo>
                  <a:lnTo>
                    <a:pt x="1288757" y="2305393"/>
                  </a:lnTo>
                  <a:lnTo>
                    <a:pt x="61087" y="3693414"/>
                  </a:lnTo>
                  <a:lnTo>
                    <a:pt x="33299" y="3731768"/>
                  </a:lnTo>
                  <a:lnTo>
                    <a:pt x="13728" y="3773957"/>
                  </a:lnTo>
                  <a:lnTo>
                    <a:pt x="2565" y="3818712"/>
                  </a:lnTo>
                  <a:lnTo>
                    <a:pt x="0" y="3864762"/>
                  </a:lnTo>
                  <a:lnTo>
                    <a:pt x="6248" y="3910825"/>
                  </a:lnTo>
                  <a:lnTo>
                    <a:pt x="21475" y="3955643"/>
                  </a:lnTo>
                  <a:lnTo>
                    <a:pt x="45034" y="3996664"/>
                  </a:lnTo>
                  <a:lnTo>
                    <a:pt x="75438" y="4031780"/>
                  </a:lnTo>
                  <a:lnTo>
                    <a:pt x="111633" y="4060291"/>
                  </a:lnTo>
                  <a:lnTo>
                    <a:pt x="152539" y="4081526"/>
                  </a:lnTo>
                  <a:lnTo>
                    <a:pt x="197078" y="4094772"/>
                  </a:lnTo>
                  <a:lnTo>
                    <a:pt x="244170" y="4099331"/>
                  </a:lnTo>
                  <a:lnTo>
                    <a:pt x="1495882" y="4097515"/>
                  </a:lnTo>
                  <a:lnTo>
                    <a:pt x="1545120" y="4092486"/>
                  </a:lnTo>
                  <a:lnTo>
                    <a:pt x="1590967" y="4078186"/>
                  </a:lnTo>
                  <a:lnTo>
                    <a:pt x="1632445" y="4055618"/>
                  </a:lnTo>
                  <a:lnTo>
                    <a:pt x="1668564" y="4025747"/>
                  </a:lnTo>
                  <a:lnTo>
                    <a:pt x="1698332" y="3989565"/>
                  </a:lnTo>
                  <a:lnTo>
                    <a:pt x="1720799" y="3948061"/>
                  </a:lnTo>
                  <a:lnTo>
                    <a:pt x="1734972" y="3902214"/>
                  </a:lnTo>
                  <a:lnTo>
                    <a:pt x="1739861" y="3853015"/>
                  </a:lnTo>
                  <a:close/>
                </a:path>
                <a:path w="6433184" h="4099559">
                  <a:moveTo>
                    <a:pt x="6433134" y="2236863"/>
                  </a:moveTo>
                  <a:lnTo>
                    <a:pt x="6430023" y="2190750"/>
                  </a:lnTo>
                  <a:lnTo>
                    <a:pt x="6418262" y="2146033"/>
                  </a:lnTo>
                  <a:lnTo>
                    <a:pt x="6398044" y="2104021"/>
                  </a:lnTo>
                  <a:lnTo>
                    <a:pt x="6369596" y="2065985"/>
                  </a:lnTo>
                  <a:lnTo>
                    <a:pt x="5317845" y="914488"/>
                  </a:lnTo>
                  <a:lnTo>
                    <a:pt x="5324284" y="899414"/>
                  </a:lnTo>
                  <a:lnTo>
                    <a:pt x="5330787" y="848156"/>
                  </a:lnTo>
                  <a:lnTo>
                    <a:pt x="5323129" y="796937"/>
                  </a:lnTo>
                  <a:lnTo>
                    <a:pt x="5322582" y="795553"/>
                  </a:lnTo>
                  <a:lnTo>
                    <a:pt x="5321947" y="792556"/>
                  </a:lnTo>
                  <a:lnTo>
                    <a:pt x="5138445" y="179235"/>
                  </a:lnTo>
                  <a:lnTo>
                    <a:pt x="5124018" y="152158"/>
                  </a:lnTo>
                  <a:lnTo>
                    <a:pt x="5101069" y="133362"/>
                  </a:lnTo>
                  <a:lnTo>
                    <a:pt x="5072761" y="124510"/>
                  </a:lnTo>
                  <a:lnTo>
                    <a:pt x="5042230" y="127279"/>
                  </a:lnTo>
                  <a:lnTo>
                    <a:pt x="5015090" y="141770"/>
                  </a:lnTo>
                  <a:lnTo>
                    <a:pt x="4996256" y="164706"/>
                  </a:lnTo>
                  <a:lnTo>
                    <a:pt x="4987366" y="192976"/>
                  </a:lnTo>
                  <a:lnTo>
                    <a:pt x="4990046" y="223481"/>
                  </a:lnTo>
                  <a:lnTo>
                    <a:pt x="5069802" y="489585"/>
                  </a:lnTo>
                  <a:lnTo>
                    <a:pt x="5022481" y="437159"/>
                  </a:lnTo>
                  <a:lnTo>
                    <a:pt x="4649228" y="24574"/>
                  </a:lnTo>
                  <a:lnTo>
                    <a:pt x="4625352" y="6921"/>
                  </a:lnTo>
                  <a:lnTo>
                    <a:pt x="4597501" y="0"/>
                  </a:lnTo>
                  <a:lnTo>
                    <a:pt x="4569104" y="4025"/>
                  </a:lnTo>
                  <a:lnTo>
                    <a:pt x="4543615" y="19202"/>
                  </a:lnTo>
                  <a:lnTo>
                    <a:pt x="4525962" y="42989"/>
                  </a:lnTo>
                  <a:lnTo>
                    <a:pt x="4519104" y="70853"/>
                  </a:lnTo>
                  <a:lnTo>
                    <a:pt x="4523168" y="99301"/>
                  </a:lnTo>
                  <a:lnTo>
                    <a:pt x="4538319" y="124841"/>
                  </a:lnTo>
                  <a:lnTo>
                    <a:pt x="4785880" y="398627"/>
                  </a:lnTo>
                  <a:lnTo>
                    <a:pt x="4766259" y="416560"/>
                  </a:lnTo>
                  <a:lnTo>
                    <a:pt x="4448492" y="65265"/>
                  </a:lnTo>
                  <a:lnTo>
                    <a:pt x="4424667" y="47612"/>
                  </a:lnTo>
                  <a:lnTo>
                    <a:pt x="4396778" y="40652"/>
                  </a:lnTo>
                  <a:lnTo>
                    <a:pt x="4368317" y="44665"/>
                  </a:lnTo>
                  <a:lnTo>
                    <a:pt x="4342803" y="59931"/>
                  </a:lnTo>
                  <a:lnTo>
                    <a:pt x="4325239" y="83667"/>
                  </a:lnTo>
                  <a:lnTo>
                    <a:pt x="4318393" y="111506"/>
                  </a:lnTo>
                  <a:lnTo>
                    <a:pt x="4322457" y="139903"/>
                  </a:lnTo>
                  <a:lnTo>
                    <a:pt x="4337596" y="165366"/>
                  </a:lnTo>
                  <a:lnTo>
                    <a:pt x="4654169" y="515874"/>
                  </a:lnTo>
                  <a:lnTo>
                    <a:pt x="4636351" y="529107"/>
                  </a:lnTo>
                  <a:lnTo>
                    <a:pt x="4633493" y="532295"/>
                  </a:lnTo>
                  <a:lnTo>
                    <a:pt x="4374362" y="245541"/>
                  </a:lnTo>
                  <a:lnTo>
                    <a:pt x="4350486" y="227977"/>
                  </a:lnTo>
                  <a:lnTo>
                    <a:pt x="4322572" y="221068"/>
                  </a:lnTo>
                  <a:lnTo>
                    <a:pt x="4294111" y="225031"/>
                  </a:lnTo>
                  <a:lnTo>
                    <a:pt x="4268584" y="240055"/>
                  </a:lnTo>
                  <a:lnTo>
                    <a:pt x="4251007" y="264007"/>
                  </a:lnTo>
                  <a:lnTo>
                    <a:pt x="4244111" y="291909"/>
                  </a:lnTo>
                  <a:lnTo>
                    <a:pt x="4248099" y="320319"/>
                  </a:lnTo>
                  <a:lnTo>
                    <a:pt x="4263174" y="345770"/>
                  </a:lnTo>
                  <a:lnTo>
                    <a:pt x="4524654" y="634809"/>
                  </a:lnTo>
                  <a:lnTo>
                    <a:pt x="4497959" y="658977"/>
                  </a:lnTo>
                  <a:lnTo>
                    <a:pt x="4293311" y="432739"/>
                  </a:lnTo>
                  <a:lnTo>
                    <a:pt x="4269448" y="415074"/>
                  </a:lnTo>
                  <a:lnTo>
                    <a:pt x="4241571" y="408203"/>
                  </a:lnTo>
                  <a:lnTo>
                    <a:pt x="4213149" y="412254"/>
                  </a:lnTo>
                  <a:lnTo>
                    <a:pt x="4187660" y="427329"/>
                  </a:lnTo>
                  <a:lnTo>
                    <a:pt x="4170057" y="451104"/>
                  </a:lnTo>
                  <a:lnTo>
                    <a:pt x="4163149" y="478993"/>
                  </a:lnTo>
                  <a:lnTo>
                    <a:pt x="4167162" y="507428"/>
                  </a:lnTo>
                  <a:lnTo>
                    <a:pt x="4182287" y="532841"/>
                  </a:lnTo>
                  <a:lnTo>
                    <a:pt x="4386808" y="759117"/>
                  </a:lnTo>
                  <a:lnTo>
                    <a:pt x="4512564" y="897839"/>
                  </a:lnTo>
                  <a:lnTo>
                    <a:pt x="4573943" y="966177"/>
                  </a:lnTo>
                  <a:lnTo>
                    <a:pt x="4772622" y="1185849"/>
                  </a:lnTo>
                  <a:lnTo>
                    <a:pt x="4810811" y="1218044"/>
                  </a:lnTo>
                  <a:lnTo>
                    <a:pt x="4854765" y="1238453"/>
                  </a:lnTo>
                  <a:lnTo>
                    <a:pt x="4901908" y="1246924"/>
                  </a:lnTo>
                  <a:lnTo>
                    <a:pt x="4949647" y="1243304"/>
                  </a:lnTo>
                  <a:lnTo>
                    <a:pt x="4956759" y="1240853"/>
                  </a:lnTo>
                  <a:lnTo>
                    <a:pt x="5638089" y="1986788"/>
                  </a:lnTo>
                  <a:lnTo>
                    <a:pt x="4277626" y="1986788"/>
                  </a:lnTo>
                  <a:lnTo>
                    <a:pt x="4228566" y="1991728"/>
                  </a:lnTo>
                  <a:lnTo>
                    <a:pt x="4182884" y="2005901"/>
                  </a:lnTo>
                  <a:lnTo>
                    <a:pt x="4141533" y="2028329"/>
                  </a:lnTo>
                  <a:lnTo>
                    <a:pt x="4105516" y="2058022"/>
                  </a:lnTo>
                  <a:lnTo>
                    <a:pt x="4075798" y="2094014"/>
                  </a:lnTo>
                  <a:lnTo>
                    <a:pt x="4053370" y="2135327"/>
                  </a:lnTo>
                  <a:lnTo>
                    <a:pt x="4039184" y="2180983"/>
                  </a:lnTo>
                  <a:lnTo>
                    <a:pt x="4034244" y="2229993"/>
                  </a:lnTo>
                  <a:lnTo>
                    <a:pt x="4039184" y="2279027"/>
                  </a:lnTo>
                  <a:lnTo>
                    <a:pt x="4053370" y="2324684"/>
                  </a:lnTo>
                  <a:lnTo>
                    <a:pt x="4075798" y="2366022"/>
                  </a:lnTo>
                  <a:lnTo>
                    <a:pt x="4105516" y="2402040"/>
                  </a:lnTo>
                  <a:lnTo>
                    <a:pt x="4141533" y="2431758"/>
                  </a:lnTo>
                  <a:lnTo>
                    <a:pt x="4182884" y="2454198"/>
                  </a:lnTo>
                  <a:lnTo>
                    <a:pt x="4228566" y="2468372"/>
                  </a:lnTo>
                  <a:lnTo>
                    <a:pt x="4277626" y="2473325"/>
                  </a:lnTo>
                  <a:lnTo>
                    <a:pt x="6189802" y="2473325"/>
                  </a:lnTo>
                  <a:lnTo>
                    <a:pt x="6237071" y="2468689"/>
                  </a:lnTo>
                  <a:lnTo>
                    <a:pt x="6281750" y="2455291"/>
                  </a:lnTo>
                  <a:lnTo>
                    <a:pt x="6322708" y="2433828"/>
                  </a:lnTo>
                  <a:lnTo>
                    <a:pt x="6358890" y="2405011"/>
                  </a:lnTo>
                  <a:lnTo>
                    <a:pt x="6389192" y="2369566"/>
                  </a:lnTo>
                  <a:lnTo>
                    <a:pt x="6412522" y="2328214"/>
                  </a:lnTo>
                  <a:lnTo>
                    <a:pt x="6427368" y="2283117"/>
                  </a:lnTo>
                  <a:lnTo>
                    <a:pt x="6433134" y="2236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5440" y="5333999"/>
              <a:ext cx="4384675" cy="1505585"/>
            </a:xfrm>
            <a:custGeom>
              <a:avLst/>
              <a:gdLst/>
              <a:ahLst/>
              <a:cxnLst/>
              <a:rect l="l" t="t" r="r" b="b"/>
              <a:pathLst>
                <a:path w="4384675" h="1505584">
                  <a:moveTo>
                    <a:pt x="1781898" y="0"/>
                  </a:moveTo>
                  <a:lnTo>
                    <a:pt x="1078966" y="0"/>
                  </a:lnTo>
                  <a:lnTo>
                    <a:pt x="1078966" y="647"/>
                  </a:lnTo>
                  <a:lnTo>
                    <a:pt x="1058138" y="330"/>
                  </a:lnTo>
                  <a:lnTo>
                    <a:pt x="1012850" y="4699"/>
                  </a:lnTo>
                  <a:lnTo>
                    <a:pt x="967524" y="14058"/>
                  </a:lnTo>
                  <a:lnTo>
                    <a:pt x="922616" y="28308"/>
                  </a:lnTo>
                  <a:lnTo>
                    <a:pt x="878573" y="47409"/>
                  </a:lnTo>
                  <a:lnTo>
                    <a:pt x="835850" y="71285"/>
                  </a:lnTo>
                  <a:lnTo>
                    <a:pt x="794880" y="99847"/>
                  </a:lnTo>
                  <a:lnTo>
                    <a:pt x="756107" y="133057"/>
                  </a:lnTo>
                  <a:lnTo>
                    <a:pt x="720001" y="170827"/>
                  </a:lnTo>
                  <a:lnTo>
                    <a:pt x="446798" y="486791"/>
                  </a:lnTo>
                  <a:lnTo>
                    <a:pt x="373646" y="571233"/>
                  </a:lnTo>
                  <a:lnTo>
                    <a:pt x="0" y="1003325"/>
                  </a:lnTo>
                  <a:lnTo>
                    <a:pt x="581367" y="1505331"/>
                  </a:lnTo>
                  <a:lnTo>
                    <a:pt x="1248105" y="734072"/>
                  </a:lnTo>
                  <a:lnTo>
                    <a:pt x="1781898" y="734072"/>
                  </a:lnTo>
                  <a:lnTo>
                    <a:pt x="1781898" y="0"/>
                  </a:lnTo>
                  <a:close/>
                </a:path>
                <a:path w="4384675" h="1505584">
                  <a:moveTo>
                    <a:pt x="4384205" y="0"/>
                  </a:moveTo>
                  <a:lnTo>
                    <a:pt x="2955925" y="0"/>
                  </a:lnTo>
                  <a:lnTo>
                    <a:pt x="2955925" y="734072"/>
                  </a:lnTo>
                  <a:lnTo>
                    <a:pt x="4384205" y="734072"/>
                  </a:lnTo>
                  <a:lnTo>
                    <a:pt x="4384205" y="0"/>
                  </a:lnTo>
                  <a:close/>
                </a:path>
              </a:pathLst>
            </a:custGeom>
            <a:solidFill>
              <a:srgbClr val="C4E3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301" y="4796776"/>
              <a:ext cx="4538345" cy="4762500"/>
            </a:xfrm>
            <a:custGeom>
              <a:avLst/>
              <a:gdLst/>
              <a:ahLst/>
              <a:cxnLst/>
              <a:rect l="l" t="t" r="r" b="b"/>
              <a:pathLst>
                <a:path w="4538345" h="4762500">
                  <a:moveTo>
                    <a:pt x="4537811" y="4436669"/>
                  </a:moveTo>
                  <a:lnTo>
                    <a:pt x="569125" y="0"/>
                  </a:lnTo>
                  <a:lnTo>
                    <a:pt x="204838" y="325589"/>
                  </a:lnTo>
                  <a:lnTo>
                    <a:pt x="3466973" y="3972331"/>
                  </a:lnTo>
                  <a:lnTo>
                    <a:pt x="0" y="3972331"/>
                  </a:lnTo>
                  <a:lnTo>
                    <a:pt x="0" y="4469117"/>
                  </a:lnTo>
                  <a:lnTo>
                    <a:pt x="3911358" y="4469117"/>
                  </a:lnTo>
                  <a:lnTo>
                    <a:pt x="4173524" y="4762182"/>
                  </a:lnTo>
                  <a:lnTo>
                    <a:pt x="4537811" y="4436669"/>
                  </a:lnTo>
                  <a:close/>
                </a:path>
              </a:pathLst>
            </a:custGeom>
            <a:solidFill>
              <a:srgbClr val="31B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814" y="1269629"/>
              <a:ext cx="6497831" cy="83185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83955">
              <a:lnSpc>
                <a:spcPct val="100000"/>
              </a:lnSpc>
              <a:spcBef>
                <a:spcPts val="100"/>
              </a:spcBef>
            </a:pPr>
            <a:r>
              <a:rPr sz="6375" spc="112" baseline="3921" dirty="0">
                <a:solidFill>
                  <a:srgbClr val="F7CF2B"/>
                </a:solidFill>
              </a:rPr>
              <a:t>0</a:t>
            </a:r>
            <a:r>
              <a:rPr sz="6375" spc="-1364" baseline="3921" dirty="0">
                <a:solidFill>
                  <a:srgbClr val="F7CF2B"/>
                </a:solidFill>
              </a:rPr>
              <a:t>1</a:t>
            </a:r>
            <a:r>
              <a:rPr sz="6375" spc="-675" baseline="3921" dirty="0">
                <a:solidFill>
                  <a:srgbClr val="F7CF2B"/>
                </a:solidFill>
              </a:rPr>
              <a:t>.</a:t>
            </a:r>
            <a:r>
              <a:rPr sz="6375" spc="-52" baseline="3921" dirty="0">
                <a:solidFill>
                  <a:srgbClr val="F7CF2B"/>
                </a:solidFill>
              </a:rPr>
              <a:t> </a:t>
            </a:r>
            <a:r>
              <a:rPr sz="5000" spc="165" dirty="0"/>
              <a:t>P</a:t>
            </a:r>
            <a:r>
              <a:rPr sz="5000" spc="-145" dirty="0"/>
              <a:t>R</a:t>
            </a:r>
            <a:r>
              <a:rPr sz="5000" spc="-5" dirty="0"/>
              <a:t>O</a:t>
            </a:r>
            <a:r>
              <a:rPr sz="5000" spc="-65" dirty="0"/>
              <a:t>B</a:t>
            </a:r>
            <a:r>
              <a:rPr sz="5000" spc="-395" dirty="0"/>
              <a:t>L</a:t>
            </a:r>
            <a:r>
              <a:rPr sz="5000" spc="-310" dirty="0"/>
              <a:t>E</a:t>
            </a:r>
            <a:r>
              <a:rPr sz="5000" spc="509" dirty="0"/>
              <a:t>M</a:t>
            </a:r>
            <a:r>
              <a:rPr sz="5000" spc="-260" dirty="0"/>
              <a:t> </a:t>
            </a:r>
            <a:r>
              <a:rPr sz="5000" spc="-190" dirty="0"/>
              <a:t>S</a:t>
            </a:r>
            <a:r>
              <a:rPr sz="5000" spc="-50" dirty="0"/>
              <a:t>T</a:t>
            </a:r>
            <a:r>
              <a:rPr sz="5000" spc="140" dirty="0"/>
              <a:t>A</a:t>
            </a:r>
            <a:r>
              <a:rPr sz="5000" spc="-50" dirty="0"/>
              <a:t>T</a:t>
            </a:r>
            <a:r>
              <a:rPr sz="5000" spc="-310" dirty="0"/>
              <a:t>E</a:t>
            </a:r>
            <a:r>
              <a:rPr sz="5000" spc="505" dirty="0"/>
              <a:t>M</a:t>
            </a:r>
            <a:r>
              <a:rPr sz="5000" spc="-310" dirty="0"/>
              <a:t>E</a:t>
            </a:r>
            <a:r>
              <a:rPr sz="5000" spc="140" dirty="0"/>
              <a:t>N</a:t>
            </a:r>
            <a:r>
              <a:rPr sz="5000" spc="-45" dirty="0"/>
              <a:t>T</a:t>
            </a:r>
            <a:endParaRPr sz="5000"/>
          </a:p>
        </p:txBody>
      </p:sp>
      <p:sp>
        <p:nvSpPr>
          <p:cNvPr id="18" name="object 18"/>
          <p:cNvSpPr txBox="1"/>
          <p:nvPr/>
        </p:nvSpPr>
        <p:spPr>
          <a:xfrm>
            <a:off x="10234328" y="3262377"/>
            <a:ext cx="6451600" cy="238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6360">
              <a:lnSpc>
                <a:spcPct val="113999"/>
              </a:lnSpc>
              <a:spcBef>
                <a:spcPts val="95"/>
              </a:spcBef>
            </a:pPr>
            <a:r>
              <a:rPr sz="1700" spc="-45" dirty="0">
                <a:solidFill>
                  <a:srgbClr val="FFFFFF"/>
                </a:solidFill>
                <a:latin typeface="Verdana"/>
                <a:cs typeface="Verdana"/>
              </a:rPr>
              <a:t>Driver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Fatigue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often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FFFFF"/>
                </a:solidFill>
                <a:latin typeface="Verdana"/>
                <a:cs typeface="Verdana"/>
              </a:rPr>
              <a:t>caused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four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factors: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sleep, </a:t>
            </a:r>
            <a:r>
              <a:rPr sz="170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-6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7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7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700" spc="-2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1700" spc="75" dirty="0">
                <a:solidFill>
                  <a:srgbClr val="FFFFFF"/>
                </a:solidFill>
                <a:latin typeface="Verdana"/>
                <a:cs typeface="Verdana"/>
              </a:rPr>
              <a:t>much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Verdana"/>
                <a:cs typeface="Verdana"/>
              </a:rPr>
              <a:t>day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lose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precious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sleep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Verdana"/>
                <a:cs typeface="Verdana"/>
              </a:rPr>
              <a:t>this.</a:t>
            </a:r>
            <a:endParaRPr sz="1700">
              <a:latin typeface="Verdana"/>
              <a:cs typeface="Verdana"/>
            </a:endParaRPr>
          </a:p>
          <a:p>
            <a:pPr marL="12700" marR="5080">
              <a:lnSpc>
                <a:spcPct val="113999"/>
              </a:lnSpc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lack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sleep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builds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Verdana"/>
                <a:cs typeface="Verdana"/>
              </a:rPr>
              <a:t>days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Verdana"/>
                <a:cs typeface="Verdana"/>
              </a:rPr>
              <a:t>next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thing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1700" spc="60" dirty="0">
                <a:solidFill>
                  <a:srgbClr val="FFFFFF"/>
                </a:solidFill>
                <a:latin typeface="Verdana"/>
                <a:cs typeface="Verdana"/>
              </a:rPr>
              <a:t>happens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body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finally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collapses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person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falls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asleep.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People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sometimes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medications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create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drowsiness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physical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ailments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issues.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34328" y="6276434"/>
            <a:ext cx="7438390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Verdana"/>
                <a:cs typeface="Verdana"/>
              </a:rPr>
              <a:t>driver’s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condition </a:t>
            </a:r>
            <a:r>
              <a:rPr sz="170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requires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complex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computation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expensive equipment,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comfortable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wear during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driving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suitable 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driving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conditions; 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example,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Electroencephalography 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(EEG)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4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700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1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700" spc="14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17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-2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2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9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9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spc="7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measuring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rhythm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Verdana"/>
                <a:cs typeface="Verdana"/>
              </a:rPr>
              <a:t>heart,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respectively.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42976" y="155977"/>
            <a:ext cx="1530089" cy="12377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318" y="3083719"/>
            <a:ext cx="6826250" cy="4981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3150" spc="-30" dirty="0">
                <a:solidFill>
                  <a:srgbClr val="F5C800"/>
                </a:solidFill>
                <a:latin typeface="Verdana"/>
                <a:cs typeface="Verdana"/>
              </a:rPr>
              <a:t>This </a:t>
            </a:r>
            <a:r>
              <a:rPr sz="3150" spc="15" dirty="0">
                <a:solidFill>
                  <a:srgbClr val="F5C800"/>
                </a:solidFill>
                <a:latin typeface="Verdana"/>
                <a:cs typeface="Verdana"/>
              </a:rPr>
              <a:t>project </a:t>
            </a:r>
            <a:r>
              <a:rPr sz="3150" spc="110" dirty="0">
                <a:solidFill>
                  <a:srgbClr val="F5C800"/>
                </a:solidFill>
                <a:latin typeface="Verdana"/>
                <a:cs typeface="Verdana"/>
              </a:rPr>
              <a:t>aims </a:t>
            </a:r>
            <a:r>
              <a:rPr sz="3150" spc="10" dirty="0">
                <a:solidFill>
                  <a:srgbClr val="F5C800"/>
                </a:solidFill>
                <a:latin typeface="Verdana"/>
                <a:cs typeface="Verdana"/>
              </a:rPr>
              <a:t>to </a:t>
            </a:r>
            <a:r>
              <a:rPr sz="3150" spc="70" dirty="0">
                <a:solidFill>
                  <a:srgbClr val="F5C800"/>
                </a:solidFill>
                <a:latin typeface="Verdana"/>
                <a:cs typeface="Verdana"/>
              </a:rPr>
              <a:t>propose </a:t>
            </a:r>
            <a:r>
              <a:rPr sz="3150" spc="145" dirty="0">
                <a:solidFill>
                  <a:srgbClr val="F5C800"/>
                </a:solidFill>
                <a:latin typeface="Verdana"/>
                <a:cs typeface="Verdana"/>
              </a:rPr>
              <a:t>an </a:t>
            </a:r>
            <a:r>
              <a:rPr sz="3150" spc="1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5C800"/>
                </a:solidFill>
                <a:latin typeface="Verdana"/>
                <a:cs typeface="Verdana"/>
              </a:rPr>
              <a:t>accessible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50" dirty="0">
                <a:solidFill>
                  <a:srgbClr val="F5C800"/>
                </a:solidFill>
                <a:latin typeface="Verdana"/>
                <a:cs typeface="Verdana"/>
              </a:rPr>
              <a:t>and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65" dirty="0">
                <a:solidFill>
                  <a:srgbClr val="F5C800"/>
                </a:solidFill>
                <a:latin typeface="Verdana"/>
                <a:cs typeface="Verdana"/>
              </a:rPr>
              <a:t>simple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85" dirty="0">
                <a:solidFill>
                  <a:srgbClr val="F5C800"/>
                </a:solidFill>
                <a:latin typeface="Verdana"/>
                <a:cs typeface="Verdana"/>
              </a:rPr>
              <a:t>method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0" dirty="0">
                <a:solidFill>
                  <a:srgbClr val="F5C800"/>
                </a:solidFill>
                <a:latin typeface="Verdana"/>
                <a:cs typeface="Verdana"/>
              </a:rPr>
              <a:t>to </a:t>
            </a:r>
            <a:r>
              <a:rPr sz="3150" spc="-109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65" dirty="0">
                <a:solidFill>
                  <a:srgbClr val="F5C800"/>
                </a:solidFill>
                <a:latin typeface="Verdana"/>
                <a:cs typeface="Verdana"/>
              </a:rPr>
              <a:t>detect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F5C800"/>
                </a:solidFill>
                <a:latin typeface="Verdana"/>
                <a:cs typeface="Verdana"/>
              </a:rPr>
              <a:t>drowsiness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65" dirty="0">
                <a:solidFill>
                  <a:srgbClr val="F5C800"/>
                </a:solidFill>
                <a:latin typeface="Verdana"/>
                <a:cs typeface="Verdana"/>
              </a:rPr>
              <a:t>by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50" dirty="0">
                <a:solidFill>
                  <a:srgbClr val="F5C800"/>
                </a:solidFill>
                <a:latin typeface="Verdana"/>
                <a:cs typeface="Verdana"/>
              </a:rPr>
              <a:t>using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F5C800"/>
                </a:solidFill>
                <a:latin typeface="Verdana"/>
                <a:cs typeface="Verdana"/>
              </a:rPr>
              <a:t>video </a:t>
            </a:r>
            <a:r>
              <a:rPr sz="3150" spc="-109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90" dirty="0">
                <a:solidFill>
                  <a:srgbClr val="F5C800"/>
                </a:solidFill>
                <a:latin typeface="Verdana"/>
                <a:cs typeface="Verdana"/>
              </a:rPr>
              <a:t>o</a:t>
            </a:r>
            <a:r>
              <a:rPr sz="3150" spc="-135" dirty="0">
                <a:solidFill>
                  <a:srgbClr val="F5C800"/>
                </a:solidFill>
                <a:latin typeface="Verdana"/>
                <a:cs typeface="Verdana"/>
              </a:rPr>
              <a:t>r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5" dirty="0">
                <a:solidFill>
                  <a:srgbClr val="F5C800"/>
                </a:solidFill>
                <a:latin typeface="Verdana"/>
                <a:cs typeface="Verdana"/>
              </a:rPr>
              <a:t>w</a:t>
            </a:r>
            <a:r>
              <a:rPr sz="3150" spc="60" dirty="0">
                <a:solidFill>
                  <a:srgbClr val="F5C800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F5C800"/>
                </a:solidFill>
                <a:latin typeface="Verdana"/>
                <a:cs typeface="Verdana"/>
              </a:rPr>
              <a:t>b</a:t>
            </a:r>
            <a:r>
              <a:rPr sz="3150" spc="245" dirty="0">
                <a:solidFill>
                  <a:srgbClr val="F5C800"/>
                </a:solidFill>
                <a:latin typeface="Verdana"/>
                <a:cs typeface="Verdana"/>
              </a:rPr>
              <a:t>c</a:t>
            </a:r>
            <a:r>
              <a:rPr sz="3150" spc="240" dirty="0">
                <a:solidFill>
                  <a:srgbClr val="F5C800"/>
                </a:solidFill>
                <a:latin typeface="Verdana"/>
                <a:cs typeface="Verdana"/>
              </a:rPr>
              <a:t>a</a:t>
            </a:r>
            <a:r>
              <a:rPr sz="3150" spc="204" dirty="0">
                <a:solidFill>
                  <a:srgbClr val="F5C800"/>
                </a:solidFill>
                <a:latin typeface="Verdana"/>
                <a:cs typeface="Verdana"/>
              </a:rPr>
              <a:t>m</a:t>
            </a:r>
            <a:r>
              <a:rPr sz="3150" spc="-409" dirty="0">
                <a:solidFill>
                  <a:srgbClr val="F5C800"/>
                </a:solidFill>
                <a:latin typeface="Verdana"/>
                <a:cs typeface="Verdana"/>
              </a:rPr>
              <a:t>.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-500" dirty="0">
                <a:solidFill>
                  <a:srgbClr val="F5C800"/>
                </a:solidFill>
                <a:latin typeface="Verdana"/>
                <a:cs typeface="Verdana"/>
              </a:rPr>
              <a:t>I</a:t>
            </a:r>
            <a:r>
              <a:rPr sz="3150" spc="-70" dirty="0">
                <a:solidFill>
                  <a:srgbClr val="F5C800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240" dirty="0">
                <a:solidFill>
                  <a:srgbClr val="F5C800"/>
                </a:solidFill>
                <a:latin typeface="Verdana"/>
                <a:cs typeface="Verdana"/>
              </a:rPr>
              <a:t>a</a:t>
            </a:r>
            <a:r>
              <a:rPr sz="3150" spc="45" dirty="0">
                <a:solidFill>
                  <a:srgbClr val="F5C800"/>
                </a:solidFill>
                <a:latin typeface="Verdana"/>
                <a:cs typeface="Verdana"/>
              </a:rPr>
              <a:t>n</a:t>
            </a:r>
            <a:r>
              <a:rPr sz="3150" spc="240" dirty="0">
                <a:solidFill>
                  <a:srgbClr val="F5C800"/>
                </a:solidFill>
                <a:latin typeface="Verdana"/>
                <a:cs typeface="Verdana"/>
              </a:rPr>
              <a:t>a</a:t>
            </a:r>
            <a:r>
              <a:rPr sz="3150" spc="-40" dirty="0">
                <a:solidFill>
                  <a:srgbClr val="F5C800"/>
                </a:solidFill>
                <a:latin typeface="Verdana"/>
                <a:cs typeface="Verdana"/>
              </a:rPr>
              <a:t>l</a:t>
            </a:r>
            <a:r>
              <a:rPr sz="3150" spc="-35" dirty="0">
                <a:solidFill>
                  <a:srgbClr val="F5C800"/>
                </a:solidFill>
                <a:latin typeface="Verdana"/>
                <a:cs typeface="Verdana"/>
              </a:rPr>
              <a:t>y</a:t>
            </a:r>
            <a:r>
              <a:rPr sz="3150" spc="-180" dirty="0">
                <a:solidFill>
                  <a:srgbClr val="F5C800"/>
                </a:solidFill>
                <a:latin typeface="Verdana"/>
                <a:cs typeface="Verdana"/>
              </a:rPr>
              <a:t>z</a:t>
            </a:r>
            <a:r>
              <a:rPr sz="3150" spc="60" dirty="0">
                <a:solidFill>
                  <a:srgbClr val="F5C800"/>
                </a:solidFill>
                <a:latin typeface="Verdana"/>
                <a:cs typeface="Verdana"/>
              </a:rPr>
              <a:t>e</a:t>
            </a:r>
            <a:r>
              <a:rPr sz="3150" spc="40" dirty="0">
                <a:solidFill>
                  <a:srgbClr val="F5C800"/>
                </a:solidFill>
                <a:latin typeface="Verdana"/>
                <a:cs typeface="Verdana"/>
              </a:rPr>
              <a:t>s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F5C800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F5C800"/>
                </a:solidFill>
                <a:latin typeface="Verdana"/>
                <a:cs typeface="Verdana"/>
              </a:rPr>
              <a:t>h</a:t>
            </a:r>
            <a:r>
              <a:rPr sz="3150" spc="65" dirty="0">
                <a:solidFill>
                  <a:srgbClr val="F5C800"/>
                </a:solidFill>
                <a:latin typeface="Verdana"/>
                <a:cs typeface="Verdana"/>
              </a:rPr>
              <a:t>e</a:t>
            </a:r>
            <a:r>
              <a:rPr sz="3150" spc="-16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F5C800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F5C800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F5C800"/>
                </a:solidFill>
                <a:latin typeface="Verdana"/>
                <a:cs typeface="Verdana"/>
              </a:rPr>
              <a:t>d</a:t>
            </a:r>
            <a:r>
              <a:rPr sz="3150" spc="60" dirty="0">
                <a:solidFill>
                  <a:srgbClr val="F5C800"/>
                </a:solidFill>
                <a:latin typeface="Verdana"/>
                <a:cs typeface="Verdana"/>
              </a:rPr>
              <a:t>e</a:t>
            </a:r>
            <a:r>
              <a:rPr sz="3150" spc="70" dirty="0">
                <a:solidFill>
                  <a:srgbClr val="F5C800"/>
                </a:solidFill>
                <a:latin typeface="Verdana"/>
                <a:cs typeface="Verdana"/>
              </a:rPr>
              <a:t>o  </a:t>
            </a:r>
            <a:r>
              <a:rPr sz="3150" spc="110" dirty="0">
                <a:solidFill>
                  <a:srgbClr val="F5C800"/>
                </a:solidFill>
                <a:latin typeface="Verdana"/>
                <a:cs typeface="Verdana"/>
              </a:rPr>
              <a:t>images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35" dirty="0">
                <a:solidFill>
                  <a:srgbClr val="F5C800"/>
                </a:solidFill>
                <a:latin typeface="Verdana"/>
                <a:cs typeface="Verdana"/>
              </a:rPr>
              <a:t>that</a:t>
            </a:r>
            <a:r>
              <a:rPr sz="3150" spc="-1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5C800"/>
                </a:solidFill>
                <a:latin typeface="Verdana"/>
                <a:cs typeface="Verdana"/>
              </a:rPr>
              <a:t>have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85" dirty="0">
                <a:solidFill>
                  <a:srgbClr val="F5C800"/>
                </a:solidFill>
                <a:latin typeface="Verdana"/>
                <a:cs typeface="Verdana"/>
              </a:rPr>
              <a:t>been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65" dirty="0">
                <a:solidFill>
                  <a:srgbClr val="F5C800"/>
                </a:solidFill>
                <a:latin typeface="Verdana"/>
                <a:cs typeface="Verdana"/>
              </a:rPr>
              <a:t>recorded </a:t>
            </a:r>
            <a:r>
              <a:rPr sz="3150" spc="-109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50" dirty="0">
                <a:solidFill>
                  <a:srgbClr val="F5C800"/>
                </a:solidFill>
                <a:latin typeface="Verdana"/>
                <a:cs typeface="Verdana"/>
              </a:rPr>
              <a:t>and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50" dirty="0">
                <a:solidFill>
                  <a:srgbClr val="F5C800"/>
                </a:solidFill>
                <a:latin typeface="Verdana"/>
                <a:cs typeface="Verdana"/>
              </a:rPr>
              <a:t>come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10" dirty="0">
                <a:solidFill>
                  <a:srgbClr val="F5C800"/>
                </a:solidFill>
                <a:latin typeface="Verdana"/>
                <a:cs typeface="Verdana"/>
              </a:rPr>
              <a:t>up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F5C800"/>
                </a:solidFill>
                <a:latin typeface="Verdana"/>
                <a:cs typeface="Verdana"/>
              </a:rPr>
              <a:t>with</a:t>
            </a:r>
            <a:r>
              <a:rPr sz="3150" spc="-17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245" dirty="0">
                <a:solidFill>
                  <a:srgbClr val="F5C800"/>
                </a:solidFill>
                <a:latin typeface="Verdana"/>
                <a:cs typeface="Verdana"/>
              </a:rPr>
              <a:t>a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5C800"/>
                </a:solidFill>
                <a:latin typeface="Verdana"/>
                <a:cs typeface="Verdana"/>
              </a:rPr>
              <a:t>system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35" dirty="0">
                <a:solidFill>
                  <a:srgbClr val="F5C800"/>
                </a:solidFill>
                <a:latin typeface="Verdana"/>
                <a:cs typeface="Verdana"/>
              </a:rPr>
              <a:t>that </a:t>
            </a:r>
            <a:r>
              <a:rPr sz="3150" spc="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75" dirty="0">
                <a:solidFill>
                  <a:srgbClr val="F5C800"/>
                </a:solidFill>
                <a:latin typeface="Verdana"/>
                <a:cs typeface="Verdana"/>
              </a:rPr>
              <a:t>can </a:t>
            </a:r>
            <a:r>
              <a:rPr sz="3150" spc="45" dirty="0">
                <a:solidFill>
                  <a:srgbClr val="F5C800"/>
                </a:solidFill>
                <a:latin typeface="Verdana"/>
                <a:cs typeface="Verdana"/>
              </a:rPr>
              <a:t>analyze </a:t>
            </a:r>
            <a:r>
              <a:rPr sz="3150" spc="150" dirty="0">
                <a:solidFill>
                  <a:srgbClr val="F5C800"/>
                </a:solidFill>
                <a:latin typeface="Verdana"/>
                <a:cs typeface="Verdana"/>
              </a:rPr>
              <a:t>each </a:t>
            </a:r>
            <a:r>
              <a:rPr sz="3150" spc="60" dirty="0">
                <a:solidFill>
                  <a:srgbClr val="F5C800"/>
                </a:solidFill>
                <a:latin typeface="Verdana"/>
                <a:cs typeface="Verdana"/>
              </a:rPr>
              <a:t>frame </a:t>
            </a:r>
            <a:r>
              <a:rPr sz="3150" spc="15" dirty="0">
                <a:solidFill>
                  <a:srgbClr val="F5C800"/>
                </a:solidFill>
                <a:latin typeface="Verdana"/>
                <a:cs typeface="Verdana"/>
              </a:rPr>
              <a:t>of </a:t>
            </a:r>
            <a:r>
              <a:rPr sz="3150" spc="10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3150" spc="1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F5C800"/>
                </a:solidFill>
                <a:latin typeface="Verdana"/>
                <a:cs typeface="Verdana"/>
              </a:rPr>
              <a:t>video. </a:t>
            </a:r>
            <a:r>
              <a:rPr sz="3150" spc="45" dirty="0">
                <a:solidFill>
                  <a:srgbClr val="F5C800"/>
                </a:solidFill>
                <a:latin typeface="Verdana"/>
                <a:cs typeface="Verdana"/>
              </a:rPr>
              <a:t>We </a:t>
            </a:r>
            <a:r>
              <a:rPr sz="3150" spc="135" dirty="0">
                <a:solidFill>
                  <a:srgbClr val="F5C800"/>
                </a:solidFill>
                <a:latin typeface="Verdana"/>
                <a:cs typeface="Verdana"/>
              </a:rPr>
              <a:t>aim </a:t>
            </a:r>
            <a:r>
              <a:rPr sz="3150" spc="10" dirty="0">
                <a:solidFill>
                  <a:srgbClr val="F5C800"/>
                </a:solidFill>
                <a:latin typeface="Verdana"/>
                <a:cs typeface="Verdana"/>
              </a:rPr>
              <a:t>to </a:t>
            </a:r>
            <a:r>
              <a:rPr sz="3150" spc="70" dirty="0">
                <a:solidFill>
                  <a:srgbClr val="F5C800"/>
                </a:solidFill>
                <a:latin typeface="Verdana"/>
                <a:cs typeface="Verdana"/>
              </a:rPr>
              <a:t>focus on </a:t>
            </a:r>
            <a:r>
              <a:rPr sz="3150" spc="25" dirty="0">
                <a:solidFill>
                  <a:srgbClr val="F5C800"/>
                </a:solidFill>
                <a:latin typeface="Verdana"/>
                <a:cs typeface="Verdana"/>
              </a:rPr>
              <a:t>these </a:t>
            </a:r>
            <a:r>
              <a:rPr sz="3150" spc="3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25" dirty="0">
                <a:solidFill>
                  <a:srgbClr val="F5C800"/>
                </a:solidFill>
                <a:latin typeface="Verdana"/>
                <a:cs typeface="Verdana"/>
              </a:rPr>
              <a:t>following</a:t>
            </a:r>
            <a:r>
              <a:rPr sz="3150" spc="-17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3150" spc="10" dirty="0">
                <a:solidFill>
                  <a:srgbClr val="F5C800"/>
                </a:solidFill>
                <a:latin typeface="Verdana"/>
                <a:cs typeface="Verdana"/>
              </a:rPr>
              <a:t>procedures: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5013" y="1737295"/>
            <a:ext cx="20320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7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00142" y="1862542"/>
            <a:ext cx="56292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50" dirty="0">
                <a:solidFill>
                  <a:srgbClr val="FFFFFF"/>
                </a:solidFill>
                <a:latin typeface="Verdana"/>
                <a:cs typeface="Verdana"/>
              </a:rPr>
              <a:t>Basic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0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4600" y="4297143"/>
            <a:ext cx="6268085" cy="1007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1850" spc="15" dirty="0">
                <a:solidFill>
                  <a:srgbClr val="FFFFFF"/>
                </a:solidFill>
                <a:latin typeface="Verdana"/>
                <a:cs typeface="Verdana"/>
              </a:rPr>
              <a:t>Determine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5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Verdana"/>
                <a:cs typeface="Verdana"/>
              </a:rPr>
              <a:t>parameters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6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1850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Verdana"/>
                <a:cs typeface="Verdana"/>
              </a:rPr>
              <a:t>Eye </a:t>
            </a:r>
            <a:r>
              <a:rPr sz="1850" spc="15" dirty="0">
                <a:solidFill>
                  <a:srgbClr val="FFFFFF"/>
                </a:solidFill>
                <a:latin typeface="Verdana"/>
                <a:cs typeface="Verdana"/>
              </a:rPr>
              <a:t>blink </a:t>
            </a:r>
            <a:r>
              <a:rPr sz="1850" spc="26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Area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of the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pupils </a:t>
            </a:r>
            <a:r>
              <a:rPr sz="1850" spc="60" dirty="0">
                <a:solidFill>
                  <a:srgbClr val="FFFFFF"/>
                </a:solidFill>
                <a:latin typeface="Verdana"/>
                <a:cs typeface="Verdana"/>
              </a:rPr>
              <a:t>detected </a:t>
            </a:r>
            <a:r>
              <a:rPr sz="1850" spc="65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1850" spc="35" dirty="0">
                <a:solidFill>
                  <a:srgbClr val="FFFFFF"/>
                </a:solidFill>
                <a:latin typeface="Verdana"/>
                <a:cs typeface="Verdana"/>
              </a:rPr>
              <a:t>eyes </a:t>
            </a:r>
            <a:r>
              <a:rPr sz="1850" spc="26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1850" spc="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Verdana"/>
                <a:cs typeface="Verdana"/>
              </a:rPr>
              <a:t>Yawning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2891" y="3169081"/>
            <a:ext cx="312420" cy="17748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20"/>
              </a:spcBef>
            </a:pPr>
            <a:r>
              <a:rPr sz="3300" spc="-2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-9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4600" y="3294008"/>
            <a:ext cx="479996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solidFill>
                  <a:srgbClr val="FFFFFF"/>
                </a:solidFill>
                <a:latin typeface="Verdana"/>
                <a:cs typeface="Verdana"/>
              </a:rPr>
              <a:t>Familiarize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signs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35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0965" y="7304003"/>
            <a:ext cx="410210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80" dirty="0">
                <a:solidFill>
                  <a:srgbClr val="FFFFFF"/>
                </a:solidFill>
                <a:latin typeface="Verdana"/>
                <a:cs typeface="Verdana"/>
              </a:rPr>
              <a:t>Coding</a:t>
            </a:r>
            <a:r>
              <a:rPr sz="1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sz="1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Verdana"/>
                <a:cs typeface="Verdana"/>
              </a:rPr>
              <a:t>testing.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97015" y="5796299"/>
            <a:ext cx="31115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15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4600" y="5921230"/>
            <a:ext cx="428625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5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r>
              <a:rPr sz="1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5" dirty="0">
                <a:solidFill>
                  <a:srgbClr val="FFFFFF"/>
                </a:solidFill>
                <a:latin typeface="Verdana"/>
                <a:cs typeface="Verdana"/>
              </a:rPr>
              <a:t>chosen.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88125"/>
            <a:ext cx="7284049" cy="99887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23" y="435721"/>
            <a:ext cx="7543165" cy="895350"/>
          </a:xfrm>
          <a:custGeom>
            <a:avLst/>
            <a:gdLst/>
            <a:ahLst/>
            <a:cxnLst/>
            <a:rect l="l" t="t" r="r" b="b"/>
            <a:pathLst>
              <a:path w="7543165" h="895350">
                <a:moveTo>
                  <a:pt x="7542953" y="895349"/>
                </a:moveTo>
                <a:lnTo>
                  <a:pt x="0" y="895349"/>
                </a:lnTo>
                <a:lnTo>
                  <a:pt x="0" y="0"/>
                </a:lnTo>
                <a:lnTo>
                  <a:pt x="7542953" y="0"/>
                </a:lnTo>
                <a:lnTo>
                  <a:pt x="7542953" y="89534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2891" y="7179073"/>
            <a:ext cx="300355" cy="1772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1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48843" y="8543905"/>
            <a:ext cx="444754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70" dirty="0">
                <a:solidFill>
                  <a:srgbClr val="FFFFFF"/>
                </a:solidFill>
                <a:latin typeface="Verdana"/>
                <a:cs typeface="Verdana"/>
              </a:rPr>
              <a:t>Complete</a:t>
            </a:r>
            <a:r>
              <a:rPr sz="1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5" dirty="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r>
              <a:rPr sz="1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Verdana"/>
                <a:cs typeface="Verdana"/>
              </a:rPr>
              <a:t>improvement.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0996" y="435721"/>
            <a:ext cx="1543049" cy="128982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21318" y="1586984"/>
            <a:ext cx="4928235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50" spc="105" dirty="0">
                <a:solidFill>
                  <a:srgbClr val="F7CF2B"/>
                </a:solidFill>
              </a:rPr>
              <a:t>0</a:t>
            </a:r>
            <a:r>
              <a:rPr sz="5450" spc="-340" dirty="0">
                <a:solidFill>
                  <a:srgbClr val="F7CF2B"/>
                </a:solidFill>
              </a:rPr>
              <a:t>2</a:t>
            </a:r>
            <a:r>
              <a:rPr sz="5450" spc="-575" dirty="0">
                <a:solidFill>
                  <a:srgbClr val="F7CF2B"/>
                </a:solidFill>
              </a:rPr>
              <a:t>.</a:t>
            </a:r>
            <a:r>
              <a:rPr sz="5450" spc="-385" dirty="0">
                <a:solidFill>
                  <a:srgbClr val="F7CF2B"/>
                </a:solidFill>
              </a:rPr>
              <a:t> </a:t>
            </a:r>
            <a:r>
              <a:rPr sz="5750" dirty="0"/>
              <a:t>O</a:t>
            </a:r>
            <a:r>
              <a:rPr sz="5750" spc="425" dirty="0"/>
              <a:t>b</a:t>
            </a:r>
            <a:r>
              <a:rPr sz="5750" spc="-140" dirty="0"/>
              <a:t>j</a:t>
            </a:r>
            <a:r>
              <a:rPr sz="5750" spc="204" dirty="0"/>
              <a:t>e</a:t>
            </a:r>
            <a:r>
              <a:rPr sz="5750" spc="450" dirty="0"/>
              <a:t>c</a:t>
            </a:r>
            <a:r>
              <a:rPr sz="5750" spc="114" dirty="0"/>
              <a:t>t</a:t>
            </a:r>
            <a:r>
              <a:rPr sz="5750" spc="260" dirty="0"/>
              <a:t>i</a:t>
            </a:r>
            <a:r>
              <a:rPr sz="5750" spc="190" dirty="0"/>
              <a:t>v</a:t>
            </a:r>
            <a:r>
              <a:rPr sz="5750" spc="210" dirty="0"/>
              <a:t>e</a:t>
            </a:r>
            <a:endParaRPr sz="5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3596" y="3732109"/>
            <a:ext cx="16668750" cy="4667250"/>
            <a:chOff x="813596" y="3732109"/>
            <a:chExt cx="16668750" cy="4667250"/>
          </a:xfrm>
        </p:grpSpPr>
        <p:sp>
          <p:nvSpPr>
            <p:cNvPr id="3" name="object 3"/>
            <p:cNvSpPr/>
            <p:nvPr/>
          </p:nvSpPr>
          <p:spPr>
            <a:xfrm>
              <a:off x="813596" y="3732109"/>
              <a:ext cx="16668750" cy="4667250"/>
            </a:xfrm>
            <a:custGeom>
              <a:avLst/>
              <a:gdLst/>
              <a:ahLst/>
              <a:cxnLst/>
              <a:rect l="l" t="t" r="r" b="b"/>
              <a:pathLst>
                <a:path w="16668750" h="4667250">
                  <a:moveTo>
                    <a:pt x="16668387" y="4667249"/>
                  </a:moveTo>
                  <a:lnTo>
                    <a:pt x="0" y="4667249"/>
                  </a:lnTo>
                  <a:lnTo>
                    <a:pt x="0" y="0"/>
                  </a:lnTo>
                  <a:lnTo>
                    <a:pt x="16668387" y="0"/>
                  </a:lnTo>
                  <a:lnTo>
                    <a:pt x="16668387" y="4667249"/>
                  </a:lnTo>
                  <a:close/>
                </a:path>
              </a:pathLst>
            </a:custGeom>
            <a:solidFill>
              <a:srgbClr val="F5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713" y="4246137"/>
              <a:ext cx="714375" cy="771525"/>
            </a:xfrm>
            <a:custGeom>
              <a:avLst/>
              <a:gdLst/>
              <a:ahLst/>
              <a:cxnLst/>
              <a:rect l="l" t="t" r="r" b="b"/>
              <a:pathLst>
                <a:path w="714375" h="771525">
                  <a:moveTo>
                    <a:pt x="621440" y="771524"/>
                  </a:moveTo>
                  <a:lnTo>
                    <a:pt x="92907" y="771524"/>
                  </a:lnTo>
                  <a:lnTo>
                    <a:pt x="56793" y="764211"/>
                  </a:lnTo>
                  <a:lnTo>
                    <a:pt x="27256" y="744285"/>
                  </a:lnTo>
                  <a:lnTo>
                    <a:pt x="7317" y="714765"/>
                  </a:lnTo>
                  <a:lnTo>
                    <a:pt x="0" y="678672"/>
                  </a:lnTo>
                  <a:lnTo>
                    <a:pt x="0" y="92852"/>
                  </a:lnTo>
                  <a:lnTo>
                    <a:pt x="7317" y="56759"/>
                  </a:lnTo>
                  <a:lnTo>
                    <a:pt x="27256" y="27239"/>
                  </a:lnTo>
                  <a:lnTo>
                    <a:pt x="56793" y="7313"/>
                  </a:lnTo>
                  <a:lnTo>
                    <a:pt x="92907" y="0"/>
                  </a:lnTo>
                  <a:lnTo>
                    <a:pt x="621440" y="0"/>
                  </a:lnTo>
                  <a:lnTo>
                    <a:pt x="657554" y="7313"/>
                  </a:lnTo>
                  <a:lnTo>
                    <a:pt x="687091" y="27239"/>
                  </a:lnTo>
                  <a:lnTo>
                    <a:pt x="707030" y="56759"/>
                  </a:lnTo>
                  <a:lnTo>
                    <a:pt x="714347" y="92852"/>
                  </a:lnTo>
                  <a:lnTo>
                    <a:pt x="714347" y="678672"/>
                  </a:lnTo>
                  <a:lnTo>
                    <a:pt x="707030" y="714765"/>
                  </a:lnTo>
                  <a:lnTo>
                    <a:pt x="687091" y="744285"/>
                  </a:lnTo>
                  <a:lnTo>
                    <a:pt x="657554" y="764211"/>
                  </a:lnTo>
                  <a:lnTo>
                    <a:pt x="621440" y="771524"/>
                  </a:lnTo>
                  <a:close/>
                </a:path>
              </a:pathLst>
            </a:custGeom>
            <a:solidFill>
              <a:srgbClr val="E81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18488" y="4355638"/>
            <a:ext cx="4203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spc="4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00" spc="-62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3530" y="4184397"/>
            <a:ext cx="5879465" cy="34544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105" dirty="0">
                <a:latin typeface="Verdana"/>
                <a:cs typeface="Verdana"/>
              </a:rPr>
              <a:t>Vehicle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135" dirty="0">
                <a:latin typeface="Verdana"/>
                <a:cs typeface="Verdana"/>
              </a:rPr>
              <a:t>based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110" dirty="0">
                <a:latin typeface="Verdana"/>
                <a:cs typeface="Verdana"/>
              </a:rPr>
              <a:t>measures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  <a:spcBef>
                <a:spcPts val="780"/>
              </a:spcBef>
            </a:pPr>
            <a:r>
              <a:rPr sz="1450" spc="20" dirty="0">
                <a:latin typeface="Verdana"/>
                <a:cs typeface="Verdana"/>
              </a:rPr>
              <a:t>A </a:t>
            </a:r>
            <a:r>
              <a:rPr sz="1450" spc="30" dirty="0">
                <a:latin typeface="Verdana"/>
                <a:cs typeface="Verdana"/>
              </a:rPr>
              <a:t>number </a:t>
            </a:r>
            <a:r>
              <a:rPr sz="1450" spc="5" dirty="0">
                <a:latin typeface="Verdana"/>
                <a:cs typeface="Verdana"/>
              </a:rPr>
              <a:t>of </a:t>
            </a:r>
            <a:r>
              <a:rPr sz="1450" spc="-15" dirty="0">
                <a:latin typeface="Verdana"/>
                <a:cs typeface="Verdana"/>
              </a:rPr>
              <a:t>metrics, </a:t>
            </a:r>
            <a:r>
              <a:rPr sz="1450" spc="30" dirty="0">
                <a:latin typeface="Verdana"/>
                <a:cs typeface="Verdana"/>
              </a:rPr>
              <a:t>including </a:t>
            </a:r>
            <a:r>
              <a:rPr sz="1450" spc="20" dirty="0">
                <a:latin typeface="Verdana"/>
                <a:cs typeface="Verdana"/>
              </a:rPr>
              <a:t>deviations </a:t>
            </a:r>
            <a:r>
              <a:rPr sz="1450" spc="10" dirty="0">
                <a:latin typeface="Verdana"/>
                <a:cs typeface="Verdana"/>
              </a:rPr>
              <a:t>from </a:t>
            </a:r>
            <a:r>
              <a:rPr sz="1450" spc="35" dirty="0">
                <a:latin typeface="Verdana"/>
                <a:cs typeface="Verdana"/>
              </a:rPr>
              <a:t>lane </a:t>
            </a:r>
            <a:r>
              <a:rPr sz="1450" spc="-15" dirty="0">
                <a:latin typeface="Verdana"/>
                <a:cs typeface="Verdana"/>
              </a:rPr>
              <a:t>position, </a:t>
            </a:r>
            <a:r>
              <a:rPr sz="1450" spc="-10" dirty="0">
                <a:latin typeface="Verdana"/>
                <a:cs typeface="Verdana"/>
              </a:rPr>
              <a:t> </a:t>
            </a:r>
            <a:r>
              <a:rPr sz="1450" spc="30" dirty="0">
                <a:latin typeface="Verdana"/>
                <a:cs typeface="Verdana"/>
              </a:rPr>
              <a:t>movement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of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the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steering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-30" dirty="0">
                <a:latin typeface="Verdana"/>
                <a:cs typeface="Verdana"/>
              </a:rPr>
              <a:t>wheel,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pressure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35" dirty="0">
                <a:latin typeface="Verdana"/>
                <a:cs typeface="Verdana"/>
              </a:rPr>
              <a:t>on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the</a:t>
            </a:r>
            <a:r>
              <a:rPr sz="1450" spc="-60" dirty="0">
                <a:latin typeface="Verdana"/>
                <a:cs typeface="Verdana"/>
              </a:rPr>
              <a:t> </a:t>
            </a:r>
            <a:r>
              <a:rPr sz="1450" spc="35" dirty="0">
                <a:latin typeface="Verdana"/>
                <a:cs typeface="Verdana"/>
              </a:rPr>
              <a:t>acceleration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pedal,</a:t>
            </a:r>
            <a:r>
              <a:rPr sz="1450" spc="-70" dirty="0">
                <a:latin typeface="Verdana"/>
                <a:cs typeface="Verdana"/>
              </a:rPr>
              <a:t> </a:t>
            </a:r>
            <a:r>
              <a:rPr sz="1450" spc="-65" dirty="0">
                <a:latin typeface="Verdana"/>
                <a:cs typeface="Verdana"/>
              </a:rPr>
              <a:t>etc., </a:t>
            </a:r>
            <a:r>
              <a:rPr sz="1450" spc="25" dirty="0">
                <a:latin typeface="Verdana"/>
                <a:cs typeface="Verdana"/>
              </a:rPr>
              <a:t>are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20" dirty="0">
                <a:latin typeface="Verdana"/>
                <a:cs typeface="Verdana"/>
              </a:rPr>
              <a:t>constantly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20" dirty="0">
                <a:latin typeface="Verdana"/>
                <a:cs typeface="Verdana"/>
              </a:rPr>
              <a:t>monitored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70" dirty="0">
                <a:latin typeface="Verdana"/>
                <a:cs typeface="Verdana"/>
              </a:rPr>
              <a:t>and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40" dirty="0">
                <a:latin typeface="Verdana"/>
                <a:cs typeface="Verdana"/>
              </a:rPr>
              <a:t>any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60" dirty="0">
                <a:latin typeface="Verdana"/>
                <a:cs typeface="Verdana"/>
              </a:rPr>
              <a:t>change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in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10" dirty="0">
                <a:latin typeface="Verdana"/>
                <a:cs typeface="Verdana"/>
              </a:rPr>
              <a:t>these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spc="15" dirty="0">
                <a:latin typeface="Verdana"/>
                <a:cs typeface="Verdana"/>
              </a:rPr>
              <a:t>that </a:t>
            </a:r>
            <a:r>
              <a:rPr sz="1450" spc="25" dirty="0">
                <a:latin typeface="Verdana"/>
                <a:cs typeface="Verdana"/>
              </a:rPr>
              <a:t>crosses </a:t>
            </a:r>
            <a:r>
              <a:rPr sz="1450" spc="114" dirty="0">
                <a:latin typeface="Verdana"/>
                <a:cs typeface="Verdana"/>
              </a:rPr>
              <a:t>a </a:t>
            </a:r>
            <a:r>
              <a:rPr sz="1450" spc="30" dirty="0">
                <a:latin typeface="Verdana"/>
                <a:cs typeface="Verdana"/>
              </a:rPr>
              <a:t>specified </a:t>
            </a:r>
            <a:r>
              <a:rPr sz="1450" spc="10" dirty="0">
                <a:latin typeface="Verdana"/>
                <a:cs typeface="Verdana"/>
              </a:rPr>
              <a:t>threshold </a:t>
            </a:r>
            <a:r>
              <a:rPr sz="1450" spc="30" dirty="0">
                <a:latin typeface="Verdana"/>
                <a:cs typeface="Verdana"/>
              </a:rPr>
              <a:t>indicates </a:t>
            </a:r>
            <a:r>
              <a:rPr sz="1450" spc="114" dirty="0">
                <a:latin typeface="Verdana"/>
                <a:cs typeface="Verdana"/>
              </a:rPr>
              <a:t>a </a:t>
            </a:r>
            <a:r>
              <a:rPr sz="1450" spc="15" dirty="0">
                <a:latin typeface="Verdana"/>
                <a:cs typeface="Verdana"/>
              </a:rPr>
              <a:t>significantly </a:t>
            </a:r>
            <a:r>
              <a:rPr sz="1450" spc="20" dirty="0">
                <a:latin typeface="Verdana"/>
                <a:cs typeface="Verdana"/>
              </a:rPr>
              <a:t> </a:t>
            </a:r>
            <a:r>
              <a:rPr sz="1450" spc="35" dirty="0">
                <a:latin typeface="Verdana"/>
                <a:cs typeface="Verdana"/>
              </a:rPr>
              <a:t>increased</a:t>
            </a:r>
            <a:r>
              <a:rPr sz="1450" spc="-80" dirty="0">
                <a:latin typeface="Verdana"/>
                <a:cs typeface="Verdana"/>
              </a:rPr>
              <a:t> </a:t>
            </a:r>
            <a:r>
              <a:rPr sz="1450" spc="20" dirty="0">
                <a:latin typeface="Verdana"/>
                <a:cs typeface="Verdana"/>
              </a:rPr>
              <a:t>probability</a:t>
            </a:r>
            <a:r>
              <a:rPr sz="1450" spc="-75" dirty="0">
                <a:latin typeface="Verdana"/>
                <a:cs typeface="Verdana"/>
              </a:rPr>
              <a:t> </a:t>
            </a:r>
            <a:r>
              <a:rPr sz="1450" spc="15" dirty="0">
                <a:latin typeface="Verdana"/>
                <a:cs typeface="Verdana"/>
              </a:rPr>
              <a:t>that</a:t>
            </a:r>
            <a:r>
              <a:rPr sz="1450" spc="-7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the</a:t>
            </a:r>
            <a:r>
              <a:rPr sz="1450" spc="-75" dirty="0">
                <a:latin typeface="Verdana"/>
                <a:cs typeface="Verdana"/>
              </a:rPr>
              <a:t> </a:t>
            </a:r>
            <a:r>
              <a:rPr sz="1450" spc="-10" dirty="0">
                <a:latin typeface="Verdana"/>
                <a:cs typeface="Verdana"/>
              </a:rPr>
              <a:t>driver</a:t>
            </a:r>
            <a:r>
              <a:rPr sz="1450" spc="-75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is</a:t>
            </a:r>
            <a:r>
              <a:rPr sz="1450" spc="-75" dirty="0">
                <a:latin typeface="Verdana"/>
                <a:cs typeface="Verdana"/>
              </a:rPr>
              <a:t> </a:t>
            </a:r>
            <a:r>
              <a:rPr sz="1450" spc="-20" dirty="0">
                <a:latin typeface="Verdana"/>
                <a:cs typeface="Verdana"/>
              </a:rPr>
              <a:t>drowsy.</a:t>
            </a:r>
            <a:endParaRPr sz="1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100" dirty="0">
                <a:latin typeface="Verdana"/>
                <a:cs typeface="Verdana"/>
              </a:rPr>
              <a:t>Behavioural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135" dirty="0">
                <a:latin typeface="Verdana"/>
                <a:cs typeface="Verdana"/>
              </a:rPr>
              <a:t>based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110" dirty="0">
                <a:latin typeface="Verdana"/>
                <a:cs typeface="Verdana"/>
              </a:rPr>
              <a:t>measures</a:t>
            </a:r>
            <a:endParaRPr sz="2000">
              <a:latin typeface="Verdana"/>
              <a:cs typeface="Verdana"/>
            </a:endParaRPr>
          </a:p>
          <a:p>
            <a:pPr marL="12700" marR="33655">
              <a:lnSpc>
                <a:spcPct val="115300"/>
              </a:lnSpc>
              <a:spcBef>
                <a:spcPts val="690"/>
              </a:spcBef>
            </a:pPr>
            <a:r>
              <a:rPr sz="1450" spc="-10" dirty="0">
                <a:latin typeface="Verdana"/>
                <a:cs typeface="Verdana"/>
              </a:rPr>
              <a:t>The</a:t>
            </a:r>
            <a:r>
              <a:rPr sz="1450" spc="-70" dirty="0">
                <a:latin typeface="Verdana"/>
                <a:cs typeface="Verdana"/>
              </a:rPr>
              <a:t> </a:t>
            </a:r>
            <a:r>
              <a:rPr sz="1450" spc="20" dirty="0">
                <a:latin typeface="Verdana"/>
                <a:cs typeface="Verdana"/>
              </a:rPr>
              <a:t>behavior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of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the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-45" dirty="0">
                <a:latin typeface="Verdana"/>
                <a:cs typeface="Verdana"/>
              </a:rPr>
              <a:t>driver,</a:t>
            </a:r>
            <a:r>
              <a:rPr sz="1450" spc="-70" dirty="0">
                <a:latin typeface="Verdana"/>
                <a:cs typeface="Verdana"/>
              </a:rPr>
              <a:t> </a:t>
            </a:r>
            <a:r>
              <a:rPr sz="1450" spc="30" dirty="0">
                <a:latin typeface="Verdana"/>
                <a:cs typeface="Verdana"/>
              </a:rPr>
              <a:t>including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-5" dirty="0">
                <a:latin typeface="Verdana"/>
                <a:cs typeface="Verdana"/>
              </a:rPr>
              <a:t>yawning,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15" dirty="0">
                <a:latin typeface="Verdana"/>
                <a:cs typeface="Verdana"/>
              </a:rPr>
              <a:t>eye</a:t>
            </a:r>
            <a:r>
              <a:rPr sz="1450" spc="-65" dirty="0">
                <a:latin typeface="Verdana"/>
                <a:cs typeface="Verdana"/>
              </a:rPr>
              <a:t> </a:t>
            </a:r>
            <a:r>
              <a:rPr sz="1450" spc="-15" dirty="0">
                <a:latin typeface="Verdana"/>
                <a:cs typeface="Verdana"/>
              </a:rPr>
              <a:t>closure,</a:t>
            </a:r>
            <a:r>
              <a:rPr sz="1450" spc="-70" dirty="0">
                <a:latin typeface="Verdana"/>
                <a:cs typeface="Verdana"/>
              </a:rPr>
              <a:t> </a:t>
            </a:r>
            <a:r>
              <a:rPr sz="1450" spc="15" dirty="0">
                <a:latin typeface="Verdana"/>
                <a:cs typeface="Verdana"/>
              </a:rPr>
              <a:t>eye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spc="-20" dirty="0">
                <a:latin typeface="Verdana"/>
                <a:cs typeface="Verdana"/>
              </a:rPr>
              <a:t>blinking, </a:t>
            </a:r>
            <a:r>
              <a:rPr sz="1450" spc="60" dirty="0">
                <a:latin typeface="Verdana"/>
                <a:cs typeface="Verdana"/>
              </a:rPr>
              <a:t>head </a:t>
            </a:r>
            <a:r>
              <a:rPr sz="1450" spc="-15" dirty="0">
                <a:latin typeface="Verdana"/>
                <a:cs typeface="Verdana"/>
              </a:rPr>
              <a:t>pose, </a:t>
            </a:r>
            <a:r>
              <a:rPr sz="1450" spc="-20" dirty="0">
                <a:latin typeface="Verdana"/>
                <a:cs typeface="Verdana"/>
              </a:rPr>
              <a:t>etc. </a:t>
            </a:r>
            <a:r>
              <a:rPr sz="1450" dirty="0">
                <a:latin typeface="Verdana"/>
                <a:cs typeface="Verdana"/>
              </a:rPr>
              <a:t>is </a:t>
            </a:r>
            <a:r>
              <a:rPr sz="1450" spc="20" dirty="0">
                <a:latin typeface="Verdana"/>
                <a:cs typeface="Verdana"/>
              </a:rPr>
              <a:t>monitored </a:t>
            </a:r>
            <a:r>
              <a:rPr sz="1450" spc="10" dirty="0">
                <a:latin typeface="Verdana"/>
                <a:cs typeface="Verdana"/>
              </a:rPr>
              <a:t>through </a:t>
            </a:r>
            <a:r>
              <a:rPr sz="1450" spc="114" dirty="0">
                <a:latin typeface="Verdana"/>
                <a:cs typeface="Verdana"/>
              </a:rPr>
              <a:t>a </a:t>
            </a:r>
            <a:r>
              <a:rPr sz="1450" spc="65" dirty="0">
                <a:latin typeface="Verdana"/>
                <a:cs typeface="Verdana"/>
              </a:rPr>
              <a:t>camera </a:t>
            </a:r>
            <a:r>
              <a:rPr sz="1450" spc="70" dirty="0">
                <a:latin typeface="Verdana"/>
                <a:cs typeface="Verdana"/>
              </a:rPr>
              <a:t>and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spc="5" dirty="0">
                <a:latin typeface="Verdana"/>
                <a:cs typeface="Verdana"/>
              </a:rPr>
              <a:t>the </a:t>
            </a:r>
            <a:r>
              <a:rPr sz="1450" spc="-10" dirty="0">
                <a:latin typeface="Verdana"/>
                <a:cs typeface="Verdana"/>
              </a:rPr>
              <a:t>driver </a:t>
            </a:r>
            <a:r>
              <a:rPr sz="1450" dirty="0">
                <a:latin typeface="Verdana"/>
                <a:cs typeface="Verdana"/>
              </a:rPr>
              <a:t>is </a:t>
            </a:r>
            <a:r>
              <a:rPr sz="1450" spc="20" dirty="0">
                <a:latin typeface="Verdana"/>
                <a:cs typeface="Verdana"/>
              </a:rPr>
              <a:t>alerted </a:t>
            </a:r>
            <a:r>
              <a:rPr sz="1450" spc="-25" dirty="0">
                <a:latin typeface="Verdana"/>
                <a:cs typeface="Verdana"/>
              </a:rPr>
              <a:t>if </a:t>
            </a:r>
            <a:r>
              <a:rPr sz="1450" spc="40" dirty="0">
                <a:latin typeface="Verdana"/>
                <a:cs typeface="Verdana"/>
              </a:rPr>
              <a:t>any </a:t>
            </a:r>
            <a:r>
              <a:rPr sz="1450" spc="5" dirty="0">
                <a:latin typeface="Verdana"/>
                <a:cs typeface="Verdana"/>
              </a:rPr>
              <a:t>of </a:t>
            </a:r>
            <a:r>
              <a:rPr sz="1450" spc="10" dirty="0">
                <a:latin typeface="Verdana"/>
                <a:cs typeface="Verdana"/>
              </a:rPr>
              <a:t>these </a:t>
            </a:r>
            <a:r>
              <a:rPr sz="1450" spc="15" dirty="0">
                <a:latin typeface="Verdana"/>
                <a:cs typeface="Verdana"/>
              </a:rPr>
              <a:t>drowsiness </a:t>
            </a:r>
            <a:r>
              <a:rPr sz="1450" spc="35" dirty="0">
                <a:latin typeface="Verdana"/>
                <a:cs typeface="Verdana"/>
              </a:rPr>
              <a:t>symptoms </a:t>
            </a:r>
            <a:r>
              <a:rPr sz="1450" spc="25" dirty="0">
                <a:latin typeface="Verdana"/>
                <a:cs typeface="Verdana"/>
              </a:rPr>
              <a:t>are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spc="10" dirty="0">
                <a:latin typeface="Verdana"/>
                <a:cs typeface="Verdana"/>
              </a:rPr>
              <a:t>detected.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13" y="6232752"/>
            <a:ext cx="714375" cy="771525"/>
          </a:xfrm>
          <a:custGeom>
            <a:avLst/>
            <a:gdLst/>
            <a:ahLst/>
            <a:cxnLst/>
            <a:rect l="l" t="t" r="r" b="b"/>
            <a:pathLst>
              <a:path w="714375" h="771525">
                <a:moveTo>
                  <a:pt x="621440" y="771524"/>
                </a:moveTo>
                <a:lnTo>
                  <a:pt x="92907" y="771524"/>
                </a:lnTo>
                <a:lnTo>
                  <a:pt x="56793" y="764211"/>
                </a:lnTo>
                <a:lnTo>
                  <a:pt x="27256" y="744285"/>
                </a:lnTo>
                <a:lnTo>
                  <a:pt x="7317" y="714765"/>
                </a:lnTo>
                <a:lnTo>
                  <a:pt x="0" y="678672"/>
                </a:lnTo>
                <a:lnTo>
                  <a:pt x="0" y="92852"/>
                </a:lnTo>
                <a:lnTo>
                  <a:pt x="7317" y="56759"/>
                </a:lnTo>
                <a:lnTo>
                  <a:pt x="27256" y="27239"/>
                </a:lnTo>
                <a:lnTo>
                  <a:pt x="56793" y="7313"/>
                </a:lnTo>
                <a:lnTo>
                  <a:pt x="92907" y="0"/>
                </a:lnTo>
                <a:lnTo>
                  <a:pt x="621440" y="0"/>
                </a:lnTo>
                <a:lnTo>
                  <a:pt x="657554" y="7313"/>
                </a:lnTo>
                <a:lnTo>
                  <a:pt x="687091" y="27239"/>
                </a:lnTo>
                <a:lnTo>
                  <a:pt x="707030" y="56759"/>
                </a:lnTo>
                <a:lnTo>
                  <a:pt x="714347" y="92852"/>
                </a:lnTo>
                <a:lnTo>
                  <a:pt x="714347" y="678672"/>
                </a:lnTo>
                <a:lnTo>
                  <a:pt x="707030" y="714765"/>
                </a:lnTo>
                <a:lnTo>
                  <a:pt x="687091" y="744285"/>
                </a:lnTo>
                <a:lnTo>
                  <a:pt x="657554" y="764211"/>
                </a:lnTo>
                <a:lnTo>
                  <a:pt x="621440" y="771524"/>
                </a:lnTo>
                <a:close/>
              </a:path>
            </a:pathLst>
          </a:custGeom>
          <a:solidFill>
            <a:srgbClr val="E81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8488" y="6342252"/>
            <a:ext cx="475615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spc="4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00" spc="-19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6912" y="4235526"/>
            <a:ext cx="714375" cy="771525"/>
          </a:xfrm>
          <a:custGeom>
            <a:avLst/>
            <a:gdLst/>
            <a:ahLst/>
            <a:cxnLst/>
            <a:rect l="l" t="t" r="r" b="b"/>
            <a:pathLst>
              <a:path w="714375" h="771525">
                <a:moveTo>
                  <a:pt x="621440" y="771524"/>
                </a:moveTo>
                <a:lnTo>
                  <a:pt x="92907" y="771524"/>
                </a:lnTo>
                <a:lnTo>
                  <a:pt x="56793" y="764211"/>
                </a:lnTo>
                <a:lnTo>
                  <a:pt x="27256" y="744285"/>
                </a:lnTo>
                <a:lnTo>
                  <a:pt x="7317" y="714765"/>
                </a:lnTo>
                <a:lnTo>
                  <a:pt x="0" y="678672"/>
                </a:lnTo>
                <a:lnTo>
                  <a:pt x="0" y="92852"/>
                </a:lnTo>
                <a:lnTo>
                  <a:pt x="7317" y="56759"/>
                </a:lnTo>
                <a:lnTo>
                  <a:pt x="27256" y="27239"/>
                </a:lnTo>
                <a:lnTo>
                  <a:pt x="56793" y="7313"/>
                </a:lnTo>
                <a:lnTo>
                  <a:pt x="92907" y="0"/>
                </a:lnTo>
                <a:lnTo>
                  <a:pt x="621440" y="0"/>
                </a:lnTo>
                <a:lnTo>
                  <a:pt x="657554" y="7313"/>
                </a:lnTo>
                <a:lnTo>
                  <a:pt x="687091" y="27239"/>
                </a:lnTo>
                <a:lnTo>
                  <a:pt x="707030" y="56759"/>
                </a:lnTo>
                <a:lnTo>
                  <a:pt x="714347" y="92852"/>
                </a:lnTo>
                <a:lnTo>
                  <a:pt x="714347" y="678672"/>
                </a:lnTo>
                <a:lnTo>
                  <a:pt x="707030" y="714765"/>
                </a:lnTo>
                <a:lnTo>
                  <a:pt x="687091" y="744285"/>
                </a:lnTo>
                <a:lnTo>
                  <a:pt x="657554" y="764211"/>
                </a:lnTo>
                <a:lnTo>
                  <a:pt x="621440" y="771524"/>
                </a:lnTo>
                <a:close/>
              </a:path>
            </a:pathLst>
          </a:custGeom>
          <a:solidFill>
            <a:srgbClr val="E81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87303" y="4355638"/>
            <a:ext cx="488315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spc="4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00" spc="-9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8449" y="4184397"/>
            <a:ext cx="5902325" cy="145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114" dirty="0">
                <a:latin typeface="Verdana"/>
                <a:cs typeface="Verdana"/>
              </a:rPr>
              <a:t>Physiological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135" dirty="0">
                <a:latin typeface="Verdana"/>
                <a:cs typeface="Verdana"/>
              </a:rPr>
              <a:t>based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110" dirty="0">
                <a:latin typeface="Verdana"/>
                <a:cs typeface="Verdana"/>
              </a:rPr>
              <a:t>measures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  <a:spcBef>
                <a:spcPts val="780"/>
              </a:spcBef>
            </a:pPr>
            <a:r>
              <a:rPr sz="1450" spc="25" dirty="0">
                <a:latin typeface="Verdana"/>
                <a:cs typeface="Verdana"/>
              </a:rPr>
              <a:t>he </a:t>
            </a:r>
            <a:r>
              <a:rPr sz="1450" spc="15" dirty="0">
                <a:latin typeface="Verdana"/>
                <a:cs typeface="Verdana"/>
              </a:rPr>
              <a:t>correlation </a:t>
            </a:r>
            <a:r>
              <a:rPr sz="1450" spc="25" dirty="0">
                <a:latin typeface="Verdana"/>
                <a:cs typeface="Verdana"/>
              </a:rPr>
              <a:t>between </a:t>
            </a:r>
            <a:r>
              <a:rPr sz="1450" spc="30" dirty="0">
                <a:latin typeface="Verdana"/>
                <a:cs typeface="Verdana"/>
              </a:rPr>
              <a:t>physiological signals </a:t>
            </a:r>
            <a:r>
              <a:rPr sz="1450" spc="-20" dirty="0">
                <a:latin typeface="Verdana"/>
                <a:cs typeface="Verdana"/>
              </a:rPr>
              <a:t>ECG </a:t>
            </a:r>
            <a:r>
              <a:rPr sz="1450" spc="-15" dirty="0">
                <a:latin typeface="Verdana"/>
                <a:cs typeface="Verdana"/>
              </a:rPr>
              <a:t> </a:t>
            </a:r>
            <a:r>
              <a:rPr sz="1450" spc="30" dirty="0">
                <a:latin typeface="Verdana"/>
                <a:cs typeface="Verdana"/>
              </a:rPr>
              <a:t>(Electrocardiogram)</a:t>
            </a:r>
            <a:r>
              <a:rPr sz="1450" spc="-60" dirty="0">
                <a:latin typeface="Verdana"/>
                <a:cs typeface="Verdana"/>
              </a:rPr>
              <a:t> </a:t>
            </a:r>
            <a:r>
              <a:rPr sz="1450" spc="70" dirty="0">
                <a:latin typeface="Verdana"/>
                <a:cs typeface="Verdana"/>
              </a:rPr>
              <a:t>and</a:t>
            </a:r>
            <a:r>
              <a:rPr sz="1450" spc="-55" dirty="0">
                <a:latin typeface="Verdana"/>
                <a:cs typeface="Verdana"/>
              </a:rPr>
              <a:t> EOG </a:t>
            </a:r>
            <a:r>
              <a:rPr sz="1450" spc="20" dirty="0">
                <a:latin typeface="Verdana"/>
                <a:cs typeface="Verdana"/>
              </a:rPr>
              <a:t>(Electrooculogram).</a:t>
            </a:r>
            <a:r>
              <a:rPr sz="1450" spc="-60" dirty="0">
                <a:latin typeface="Verdana"/>
                <a:cs typeface="Verdana"/>
              </a:rPr>
              <a:t> </a:t>
            </a:r>
            <a:r>
              <a:rPr sz="1450" spc="-5" dirty="0">
                <a:latin typeface="Verdana"/>
                <a:cs typeface="Verdana"/>
              </a:rPr>
              <a:t>Drowsiness </a:t>
            </a:r>
            <a:r>
              <a:rPr sz="1450" spc="-495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is </a:t>
            </a:r>
            <a:r>
              <a:rPr sz="1450" spc="35" dirty="0">
                <a:latin typeface="Verdana"/>
                <a:cs typeface="Verdana"/>
              </a:rPr>
              <a:t>detected </a:t>
            </a:r>
            <a:r>
              <a:rPr sz="1450" spc="10" dirty="0">
                <a:latin typeface="Verdana"/>
                <a:cs typeface="Verdana"/>
              </a:rPr>
              <a:t>through </a:t>
            </a:r>
            <a:r>
              <a:rPr sz="1450" spc="25" dirty="0">
                <a:latin typeface="Verdana"/>
                <a:cs typeface="Verdana"/>
              </a:rPr>
              <a:t>pulse </a:t>
            </a:r>
            <a:r>
              <a:rPr sz="1450" spc="-40" dirty="0">
                <a:latin typeface="Verdana"/>
                <a:cs typeface="Verdana"/>
              </a:rPr>
              <a:t>rate, </a:t>
            </a:r>
            <a:r>
              <a:rPr sz="1450" spc="10" dirty="0">
                <a:latin typeface="Verdana"/>
                <a:cs typeface="Verdana"/>
              </a:rPr>
              <a:t>heart </a:t>
            </a:r>
            <a:r>
              <a:rPr sz="1450" spc="45" dirty="0">
                <a:latin typeface="Verdana"/>
                <a:cs typeface="Verdana"/>
              </a:rPr>
              <a:t>beat </a:t>
            </a:r>
            <a:r>
              <a:rPr sz="1450" spc="70" dirty="0">
                <a:latin typeface="Verdana"/>
                <a:cs typeface="Verdana"/>
              </a:rPr>
              <a:t>and </a:t>
            </a:r>
            <a:r>
              <a:rPr sz="1450" spc="25" dirty="0">
                <a:latin typeface="Verdana"/>
                <a:cs typeface="Verdana"/>
              </a:rPr>
              <a:t>brain </a:t>
            </a:r>
            <a:r>
              <a:rPr sz="1450" spc="30" dirty="0">
                <a:latin typeface="Verdana"/>
                <a:cs typeface="Verdana"/>
              </a:rPr>
              <a:t> </a:t>
            </a:r>
            <a:r>
              <a:rPr sz="1450" spc="-5" dirty="0">
                <a:latin typeface="Verdana"/>
                <a:cs typeface="Verdana"/>
              </a:rPr>
              <a:t>information.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0347" y="1808639"/>
            <a:ext cx="12943840" cy="13417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divided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three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categories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Verdana"/>
                <a:cs typeface="Verdana"/>
              </a:rPr>
              <a:t>(1)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(2)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Behavioural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endParaRPr sz="1900">
              <a:latin typeface="Verdana"/>
              <a:cs typeface="Verdana"/>
            </a:endParaRPr>
          </a:p>
          <a:p>
            <a:pPr marL="12700" marR="160655">
              <a:lnSpc>
                <a:spcPct val="113599"/>
              </a:lnSpc>
            </a:pPr>
            <a:r>
              <a:rPr sz="1900" spc="75" dirty="0">
                <a:solidFill>
                  <a:srgbClr val="FFFFFF"/>
                </a:solidFill>
                <a:latin typeface="Verdana"/>
                <a:cs typeface="Verdana"/>
              </a:rPr>
              <a:t>(3)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Physiological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based.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three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parameters.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detailed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9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measures 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insight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systems,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issues 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associated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them </a:t>
            </a:r>
            <a:r>
              <a:rPr sz="1900" spc="9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enhancements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Verdana"/>
                <a:cs typeface="Verdana"/>
              </a:rPr>
              <a:t>done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robust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system.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5798" y="8809680"/>
            <a:ext cx="895350" cy="895350"/>
          </a:xfrm>
          <a:custGeom>
            <a:avLst/>
            <a:gdLst/>
            <a:ahLst/>
            <a:cxnLst/>
            <a:rect l="l" t="t" r="r" b="b"/>
            <a:pathLst>
              <a:path w="895350" h="895350">
                <a:moveTo>
                  <a:pt x="895349" y="895349"/>
                </a:moveTo>
                <a:lnTo>
                  <a:pt x="0" y="895349"/>
                </a:lnTo>
                <a:lnTo>
                  <a:pt x="0" y="0"/>
                </a:lnTo>
                <a:lnTo>
                  <a:pt x="895349" y="0"/>
                </a:lnTo>
                <a:lnTo>
                  <a:pt x="895349" y="89534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32095" y="8809680"/>
            <a:ext cx="895350" cy="895350"/>
          </a:xfrm>
          <a:custGeom>
            <a:avLst/>
            <a:gdLst/>
            <a:ahLst/>
            <a:cxnLst/>
            <a:rect l="l" t="t" r="r" b="b"/>
            <a:pathLst>
              <a:path w="895350" h="895350">
                <a:moveTo>
                  <a:pt x="895349" y="895349"/>
                </a:moveTo>
                <a:lnTo>
                  <a:pt x="0" y="895349"/>
                </a:lnTo>
                <a:lnTo>
                  <a:pt x="0" y="0"/>
                </a:lnTo>
                <a:lnTo>
                  <a:pt x="895349" y="0"/>
                </a:lnTo>
                <a:lnTo>
                  <a:pt x="895349" y="89534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90996" y="435724"/>
            <a:ext cx="1543049" cy="12898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18488" y="463437"/>
            <a:ext cx="8041005" cy="1058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66850" algn="l"/>
              </a:tabLst>
            </a:pPr>
            <a:r>
              <a:rPr sz="8175" spc="-307" baseline="3058" dirty="0">
                <a:solidFill>
                  <a:srgbClr val="F7CF2B"/>
                </a:solidFill>
              </a:rPr>
              <a:t>03.	</a:t>
            </a:r>
            <a:r>
              <a:rPr sz="6750" spc="260" dirty="0"/>
              <a:t>Previous</a:t>
            </a:r>
            <a:r>
              <a:rPr sz="6750" spc="-430" dirty="0"/>
              <a:t> </a:t>
            </a:r>
            <a:r>
              <a:rPr sz="6750" spc="285" dirty="0"/>
              <a:t>Work</a:t>
            </a:r>
            <a:endParaRPr sz="6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7912" y="5329092"/>
            <a:ext cx="7161530" cy="4824730"/>
            <a:chOff x="10917912" y="5329092"/>
            <a:chExt cx="7161530" cy="4824730"/>
          </a:xfrm>
        </p:grpSpPr>
        <p:sp>
          <p:nvSpPr>
            <p:cNvPr id="3" name="object 3"/>
            <p:cNvSpPr/>
            <p:nvPr/>
          </p:nvSpPr>
          <p:spPr>
            <a:xfrm>
              <a:off x="17183837" y="9258299"/>
              <a:ext cx="895350" cy="895350"/>
            </a:xfrm>
            <a:custGeom>
              <a:avLst/>
              <a:gdLst/>
              <a:ahLst/>
              <a:cxnLst/>
              <a:rect l="l" t="t" r="r" b="b"/>
              <a:pathLst>
                <a:path w="895350" h="895350">
                  <a:moveTo>
                    <a:pt x="895349" y="895349"/>
                  </a:moveTo>
                  <a:lnTo>
                    <a:pt x="0" y="895349"/>
                  </a:lnTo>
                  <a:lnTo>
                    <a:pt x="0" y="0"/>
                  </a:lnTo>
                  <a:lnTo>
                    <a:pt x="895349" y="0"/>
                  </a:lnTo>
                  <a:lnTo>
                    <a:pt x="895349" y="895349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7912" y="5329092"/>
              <a:ext cx="6267449" cy="39338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020662" y="131450"/>
            <a:ext cx="8192134" cy="5078730"/>
            <a:chOff x="10020662" y="131450"/>
            <a:chExt cx="8192134" cy="5078730"/>
          </a:xfrm>
        </p:grpSpPr>
        <p:sp>
          <p:nvSpPr>
            <p:cNvPr id="6" name="object 6"/>
            <p:cNvSpPr/>
            <p:nvPr/>
          </p:nvSpPr>
          <p:spPr>
            <a:xfrm>
              <a:off x="10020662" y="131450"/>
              <a:ext cx="895350" cy="895350"/>
            </a:xfrm>
            <a:custGeom>
              <a:avLst/>
              <a:gdLst/>
              <a:ahLst/>
              <a:cxnLst/>
              <a:rect l="l" t="t" r="r" b="b"/>
              <a:pathLst>
                <a:path w="895350" h="895350">
                  <a:moveTo>
                    <a:pt x="895349" y="895349"/>
                  </a:moveTo>
                  <a:lnTo>
                    <a:pt x="0" y="895349"/>
                  </a:lnTo>
                  <a:lnTo>
                    <a:pt x="0" y="0"/>
                  </a:lnTo>
                  <a:lnTo>
                    <a:pt x="895349" y="0"/>
                  </a:lnTo>
                  <a:lnTo>
                    <a:pt x="895349" y="8953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7912" y="1028700"/>
              <a:ext cx="6267449" cy="41814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83837" y="131450"/>
              <a:ext cx="1028699" cy="8572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6204019"/>
            <a:ext cx="8558530" cy="238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1700" spc="85" dirty="0">
                <a:solidFill>
                  <a:srgbClr val="F5C800"/>
                </a:solidFill>
                <a:latin typeface="Verdana"/>
                <a:cs typeface="Verdana"/>
              </a:rPr>
              <a:t>Electroencephalogram </a:t>
            </a:r>
            <a:r>
              <a:rPr sz="1700" spc="-25" dirty="0">
                <a:solidFill>
                  <a:srgbClr val="F5C800"/>
                </a:solidFill>
                <a:latin typeface="Verdana"/>
                <a:cs typeface="Verdana"/>
              </a:rPr>
              <a:t>(EEG)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is the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physiological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signal </a:t>
            </a:r>
            <a:r>
              <a:rPr sz="1700" spc="90" dirty="0">
                <a:solidFill>
                  <a:srgbClr val="F5C800"/>
                </a:solidFill>
                <a:latin typeface="Verdana"/>
                <a:cs typeface="Verdana"/>
              </a:rPr>
              <a:t>most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20" dirty="0">
                <a:solidFill>
                  <a:srgbClr val="F5C800"/>
                </a:solidFill>
                <a:latin typeface="Verdana"/>
                <a:cs typeface="Verdana"/>
              </a:rPr>
              <a:t>commonly </a:t>
            </a:r>
            <a:r>
              <a:rPr sz="1700" spc="90" dirty="0">
                <a:solidFill>
                  <a:srgbClr val="F5C800"/>
                </a:solidFill>
                <a:latin typeface="Verdana"/>
                <a:cs typeface="Verdana"/>
              </a:rPr>
              <a:t>used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to </a:t>
            </a:r>
            <a:r>
              <a:rPr sz="1700" spc="90" dirty="0">
                <a:solidFill>
                  <a:srgbClr val="F5C800"/>
                </a:solidFill>
                <a:latin typeface="Verdana"/>
                <a:cs typeface="Verdana"/>
              </a:rPr>
              <a:t>measure </a:t>
            </a:r>
            <a:r>
              <a:rPr sz="1700" spc="45" dirty="0">
                <a:solidFill>
                  <a:srgbClr val="F5C800"/>
                </a:solidFill>
                <a:latin typeface="Verdana"/>
                <a:cs typeface="Verdana"/>
              </a:rPr>
              <a:t>drowsiness.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1700" spc="-75" dirty="0">
                <a:solidFill>
                  <a:srgbClr val="F5C800"/>
                </a:solidFill>
                <a:latin typeface="Verdana"/>
                <a:cs typeface="Verdana"/>
              </a:rPr>
              <a:t>EEG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signal </a:t>
            </a:r>
            <a:r>
              <a:rPr sz="1700" spc="114" dirty="0">
                <a:solidFill>
                  <a:srgbClr val="F5C800"/>
                </a:solidFill>
                <a:latin typeface="Verdana"/>
                <a:cs typeface="Verdana"/>
              </a:rPr>
              <a:t>has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various </a:t>
            </a:r>
            <a:r>
              <a:rPr sz="1700" spc="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frequency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F5C800"/>
                </a:solidFill>
                <a:latin typeface="Verdana"/>
                <a:cs typeface="Verdana"/>
              </a:rPr>
              <a:t>bands,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including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delta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5C800"/>
                </a:solidFill>
                <a:latin typeface="Verdana"/>
                <a:cs typeface="Verdana"/>
              </a:rPr>
              <a:t>(0.5–4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5C800"/>
                </a:solidFill>
                <a:latin typeface="Verdana"/>
                <a:cs typeface="Verdana"/>
              </a:rPr>
              <a:t>Hz),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which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corresponds </a:t>
            </a:r>
            <a:r>
              <a:rPr sz="1700" spc="-5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to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sleep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0" dirty="0">
                <a:solidFill>
                  <a:srgbClr val="F5C800"/>
                </a:solidFill>
                <a:latin typeface="Verdana"/>
                <a:cs typeface="Verdana"/>
              </a:rPr>
              <a:t>activity,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80" dirty="0">
                <a:solidFill>
                  <a:srgbClr val="F5C800"/>
                </a:solidFill>
                <a:latin typeface="Verdana"/>
                <a:cs typeface="Verdana"/>
              </a:rPr>
              <a:t>theta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60" dirty="0">
                <a:solidFill>
                  <a:srgbClr val="F5C800"/>
                </a:solidFill>
                <a:latin typeface="Verdana"/>
                <a:cs typeface="Verdana"/>
              </a:rPr>
              <a:t>(4–8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5C800"/>
                </a:solidFill>
                <a:latin typeface="Verdana"/>
                <a:cs typeface="Verdana"/>
              </a:rPr>
              <a:t>Hz),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which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is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related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to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5C800"/>
                </a:solidFill>
                <a:latin typeface="Verdana"/>
                <a:cs typeface="Verdana"/>
              </a:rPr>
              <a:t>drowsiness, </a:t>
            </a:r>
            <a:r>
              <a:rPr sz="1700" spc="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0" dirty="0">
                <a:solidFill>
                  <a:srgbClr val="F5C800"/>
                </a:solidFill>
                <a:latin typeface="Verdana"/>
                <a:cs typeface="Verdana"/>
              </a:rPr>
              <a:t>alpha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50" dirty="0">
                <a:solidFill>
                  <a:srgbClr val="F5C800"/>
                </a:solidFill>
                <a:latin typeface="Verdana"/>
                <a:cs typeface="Verdana"/>
              </a:rPr>
              <a:t>(8–13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5C800"/>
                </a:solidFill>
                <a:latin typeface="Verdana"/>
                <a:cs typeface="Verdana"/>
              </a:rPr>
              <a:t>Hz),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which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represents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relaxation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and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5C800"/>
                </a:solidFill>
                <a:latin typeface="Verdana"/>
                <a:cs typeface="Verdana"/>
              </a:rPr>
              <a:t>creativity,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and </a:t>
            </a:r>
            <a:r>
              <a:rPr sz="1700" spc="-5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beta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F5C800"/>
                </a:solidFill>
                <a:latin typeface="Verdana"/>
                <a:cs typeface="Verdana"/>
              </a:rPr>
              <a:t>(13–25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5C800"/>
                </a:solidFill>
                <a:latin typeface="Verdana"/>
                <a:cs typeface="Verdana"/>
              </a:rPr>
              <a:t>Hz),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05" dirty="0">
                <a:solidFill>
                  <a:srgbClr val="F5C800"/>
                </a:solidFill>
                <a:latin typeface="Verdana"/>
                <a:cs typeface="Verdana"/>
              </a:rPr>
              <a:t>which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corresponds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to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alertness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-180" dirty="0">
                <a:solidFill>
                  <a:srgbClr val="F5C800"/>
                </a:solidFill>
                <a:latin typeface="Verdana"/>
                <a:cs typeface="Verdana"/>
              </a:rPr>
              <a:t>.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5C800"/>
                </a:solidFill>
                <a:latin typeface="Verdana"/>
                <a:cs typeface="Verdana"/>
              </a:rPr>
              <a:t>A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80" dirty="0">
                <a:solidFill>
                  <a:srgbClr val="F5C800"/>
                </a:solidFill>
                <a:latin typeface="Verdana"/>
                <a:cs typeface="Verdana"/>
              </a:rPr>
              <a:t>decrease</a:t>
            </a:r>
            <a:r>
              <a:rPr sz="1700" spc="-8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in </a:t>
            </a:r>
            <a:r>
              <a:rPr sz="1700" spc="10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 power </a:t>
            </a:r>
            <a:r>
              <a:rPr sz="1700" spc="110" dirty="0">
                <a:solidFill>
                  <a:srgbClr val="F5C800"/>
                </a:solidFill>
                <a:latin typeface="Verdana"/>
                <a:cs typeface="Verdana"/>
              </a:rPr>
              <a:t>changes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in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1700" spc="130" dirty="0">
                <a:solidFill>
                  <a:srgbClr val="F5C800"/>
                </a:solidFill>
                <a:latin typeface="Verdana"/>
                <a:cs typeface="Verdana"/>
              </a:rPr>
              <a:t>alpha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frequency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 and </a:t>
            </a:r>
            <a:r>
              <a:rPr sz="1700" spc="140" dirty="0">
                <a:solidFill>
                  <a:srgbClr val="F5C800"/>
                </a:solidFill>
                <a:latin typeface="Verdana"/>
                <a:cs typeface="Verdana"/>
              </a:rPr>
              <a:t>an </a:t>
            </a:r>
            <a:r>
              <a:rPr sz="1700" spc="85" dirty="0">
                <a:solidFill>
                  <a:srgbClr val="F5C800"/>
                </a:solidFill>
                <a:latin typeface="Verdana"/>
                <a:cs typeface="Verdana"/>
              </a:rPr>
              <a:t>increase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in </a:t>
            </a:r>
            <a:r>
              <a:rPr sz="1700" spc="70" dirty="0">
                <a:solidFill>
                  <a:srgbClr val="F5C800"/>
                </a:solidFill>
                <a:latin typeface="Verdana"/>
                <a:cs typeface="Verdana"/>
              </a:rPr>
              <a:t>the </a:t>
            </a:r>
            <a:r>
              <a:rPr sz="1700" spc="-5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80" dirty="0">
                <a:solidFill>
                  <a:srgbClr val="F5C800"/>
                </a:solidFill>
                <a:latin typeface="Verdana"/>
                <a:cs typeface="Verdana"/>
              </a:rPr>
              <a:t>theta</a:t>
            </a:r>
            <a:r>
              <a:rPr sz="1700" spc="-9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75" dirty="0">
                <a:solidFill>
                  <a:srgbClr val="F5C800"/>
                </a:solidFill>
                <a:latin typeface="Verdana"/>
                <a:cs typeface="Verdana"/>
              </a:rPr>
              <a:t>frequency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135" dirty="0">
                <a:solidFill>
                  <a:srgbClr val="F5C800"/>
                </a:solidFill>
                <a:latin typeface="Verdana"/>
                <a:cs typeface="Verdana"/>
              </a:rPr>
              <a:t>band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95" dirty="0">
                <a:solidFill>
                  <a:srgbClr val="F5C800"/>
                </a:solidFill>
                <a:latin typeface="Verdana"/>
                <a:cs typeface="Verdana"/>
              </a:rPr>
              <a:t>indicates</a:t>
            </a:r>
            <a:r>
              <a:rPr sz="1700" spc="-8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5C800"/>
                </a:solidFill>
                <a:latin typeface="Verdana"/>
                <a:cs typeface="Verdana"/>
              </a:rPr>
              <a:t>drowsiness.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479" y="2887611"/>
            <a:ext cx="8585835" cy="268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Many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researchers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have considered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following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physiological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signals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detect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drowsiness: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electrocardiogram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(ECG),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electroencephalogram </a:t>
            </a:r>
            <a:r>
              <a:rPr sz="1700" spc="-55" dirty="0">
                <a:solidFill>
                  <a:srgbClr val="FFFFFF"/>
                </a:solidFill>
                <a:latin typeface="Verdana"/>
                <a:cs typeface="Verdana"/>
              </a:rPr>
              <a:t>(EEG). </a:t>
            </a:r>
            <a:r>
              <a:rPr sz="17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heart rate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(HR)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also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varies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significantly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between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different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stages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drowsiness,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alertness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fatigue.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Verdana"/>
                <a:cs typeface="Verdana"/>
              </a:rPr>
              <a:t>Therefore,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heart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Verdana"/>
                <a:cs typeface="Verdana"/>
              </a:rPr>
              <a:t>rate,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700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determined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Verdana"/>
                <a:cs typeface="Verdana"/>
              </a:rPr>
              <a:t>ECG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signal,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drowsiness.</a:t>
            </a:r>
            <a:endParaRPr sz="1700">
              <a:latin typeface="Verdana"/>
              <a:cs typeface="Verdana"/>
            </a:endParaRPr>
          </a:p>
          <a:p>
            <a:pPr marL="12700" marR="91440">
              <a:lnSpc>
                <a:spcPct val="113999"/>
              </a:lnSpc>
            </a:pP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Others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measured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drowsiness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Heart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Rate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Variability </a:t>
            </a:r>
            <a:r>
              <a:rPr sz="1700" spc="-30" dirty="0">
                <a:solidFill>
                  <a:srgbClr val="FFFFFF"/>
                </a:solidFill>
                <a:latin typeface="Verdana"/>
                <a:cs typeface="Verdana"/>
              </a:rPr>
              <a:t>(HRV),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low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(LF)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(HF)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frequencies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fall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range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0.04–0.15 Hz </a:t>
            </a:r>
            <a:r>
              <a:rPr sz="1700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0.14–0.4 </a:t>
            </a:r>
            <a:r>
              <a:rPr sz="1700" spc="-145" dirty="0">
                <a:solidFill>
                  <a:srgbClr val="FFFFFF"/>
                </a:solidFill>
                <a:latin typeface="Verdana"/>
                <a:cs typeface="Verdana"/>
              </a:rPr>
              <a:t>[12]” </a:t>
            </a:r>
            <a:r>
              <a:rPr sz="1700" spc="-27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shows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physiological signal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sensing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system that </a:t>
            </a:r>
            <a:r>
              <a:rPr sz="1700" spc="10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7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integrated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vehicles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driver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drowsiness.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61479" y="943612"/>
            <a:ext cx="639826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50" spc="-75" dirty="0">
                <a:solidFill>
                  <a:srgbClr val="F7CF2B"/>
                </a:solidFill>
              </a:rPr>
              <a:t>04.</a:t>
            </a:r>
            <a:r>
              <a:rPr sz="5450" spc="-55" dirty="0">
                <a:solidFill>
                  <a:srgbClr val="F7CF2B"/>
                </a:solidFill>
              </a:rPr>
              <a:t> </a:t>
            </a:r>
            <a:r>
              <a:rPr sz="5900" spc="-15" dirty="0"/>
              <a:t>ECG</a:t>
            </a:r>
            <a:r>
              <a:rPr sz="5900" spc="-330" dirty="0"/>
              <a:t> </a:t>
            </a:r>
            <a:r>
              <a:rPr sz="5900" spc="470" dirty="0"/>
              <a:t>and</a:t>
            </a:r>
            <a:r>
              <a:rPr sz="5900" spc="-330" dirty="0"/>
              <a:t> </a:t>
            </a:r>
            <a:r>
              <a:rPr sz="5900" spc="-260" dirty="0"/>
              <a:t>EEG</a:t>
            </a:r>
            <a:endParaRPr sz="5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047" y="2997184"/>
            <a:ext cx="4667249" cy="5095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4173" y="5545860"/>
            <a:ext cx="5524499" cy="36671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5545860"/>
            <a:ext cx="6143624" cy="37124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2492574"/>
            <a:ext cx="11967845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determine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driver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drowsy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long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given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person’s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eyes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200" spc="-7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been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closed 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for.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When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felt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sleepy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his/her 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eye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blinking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gaze 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eyelids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normal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situations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drowsiness.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200" spc="-7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eyes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been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closed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certain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amount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200" spc="-21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remotely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placed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camera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 will acquire video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computer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vision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methods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then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sequentially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localize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face,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eyes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eyelids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positions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measure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ratio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closure.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we’ll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assume 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200" spc="-7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starting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doze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off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alarm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wake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grab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attention.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6341" y="897266"/>
            <a:ext cx="11649710" cy="131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200" spc="-254" baseline="4901" dirty="0">
                <a:solidFill>
                  <a:srgbClr val="F7CF2B"/>
                </a:solidFill>
              </a:rPr>
              <a:t>05.</a:t>
            </a:r>
            <a:r>
              <a:rPr sz="10200" spc="-569" baseline="4901" dirty="0">
                <a:solidFill>
                  <a:srgbClr val="F7CF2B"/>
                </a:solidFill>
              </a:rPr>
              <a:t> </a:t>
            </a:r>
            <a:r>
              <a:rPr sz="8450" spc="380" dirty="0"/>
              <a:t>Proposed</a:t>
            </a:r>
            <a:r>
              <a:rPr sz="8450" spc="-455" dirty="0"/>
              <a:t> </a:t>
            </a:r>
            <a:r>
              <a:rPr sz="8450" spc="505" dirty="0"/>
              <a:t>Method</a:t>
            </a:r>
            <a:endParaRPr sz="845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59016" y="0"/>
            <a:ext cx="1228724" cy="1028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16228"/>
            <a:ext cx="10791823" cy="39338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811586" y="938493"/>
            <a:ext cx="3943350" cy="2238375"/>
          </a:xfrm>
          <a:custGeom>
            <a:avLst/>
            <a:gdLst/>
            <a:ahLst/>
            <a:cxnLst/>
            <a:rect l="l" t="t" r="r" b="b"/>
            <a:pathLst>
              <a:path w="3943350" h="2238375">
                <a:moveTo>
                  <a:pt x="3943164" y="2238375"/>
                </a:moveTo>
                <a:lnTo>
                  <a:pt x="0" y="2238375"/>
                </a:lnTo>
                <a:lnTo>
                  <a:pt x="0" y="0"/>
                </a:lnTo>
                <a:lnTo>
                  <a:pt x="3943164" y="0"/>
                </a:lnTo>
                <a:lnTo>
                  <a:pt x="3943164" y="2238375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11557" y="4022172"/>
            <a:ext cx="3933825" cy="2238375"/>
          </a:xfrm>
          <a:custGeom>
            <a:avLst/>
            <a:gdLst/>
            <a:ahLst/>
            <a:cxnLst/>
            <a:rect l="l" t="t" r="r" b="b"/>
            <a:pathLst>
              <a:path w="3933825" h="2238375">
                <a:moveTo>
                  <a:pt x="3933697" y="2238375"/>
                </a:moveTo>
                <a:lnTo>
                  <a:pt x="0" y="2238375"/>
                </a:lnTo>
                <a:lnTo>
                  <a:pt x="0" y="0"/>
                </a:lnTo>
                <a:lnTo>
                  <a:pt x="3933697" y="0"/>
                </a:lnTo>
                <a:lnTo>
                  <a:pt x="3933697" y="2238375"/>
                </a:lnTo>
                <a:close/>
              </a:path>
            </a:pathLst>
          </a:custGeom>
          <a:solidFill>
            <a:srgbClr val="FEC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11593" y="7105850"/>
            <a:ext cx="3971925" cy="2238375"/>
          </a:xfrm>
          <a:custGeom>
            <a:avLst/>
            <a:gdLst/>
            <a:ahLst/>
            <a:cxnLst/>
            <a:rect l="l" t="t" r="r" b="b"/>
            <a:pathLst>
              <a:path w="3971925" h="2238375">
                <a:moveTo>
                  <a:pt x="3971726" y="2238375"/>
                </a:moveTo>
                <a:lnTo>
                  <a:pt x="0" y="2238375"/>
                </a:lnTo>
                <a:lnTo>
                  <a:pt x="0" y="0"/>
                </a:lnTo>
                <a:lnTo>
                  <a:pt x="3971726" y="0"/>
                </a:lnTo>
                <a:lnTo>
                  <a:pt x="3971726" y="2238375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90221" y="955805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66375" y="130553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92540" y="4817838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750121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F5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3055" y="1"/>
            <a:ext cx="1214944" cy="10265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4051" y="2066301"/>
            <a:ext cx="3990974" cy="26193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11493" y="5589125"/>
            <a:ext cx="3962399" cy="26384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6000" y="2172502"/>
            <a:ext cx="9406255" cy="275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700"/>
              </a:lnSpc>
              <a:spcBef>
                <a:spcPts val="95"/>
              </a:spcBef>
              <a:tabLst>
                <a:tab pos="3067050" algn="l"/>
                <a:tab pos="3341370" algn="l"/>
                <a:tab pos="8648065" algn="l"/>
              </a:tabLst>
            </a:pP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scope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build </a:t>
            </a:r>
            <a:r>
              <a:rPr sz="1700" spc="13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recognizes </a:t>
            </a:r>
            <a:r>
              <a:rPr sz="1700" spc="-3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getting </a:t>
            </a:r>
            <a:r>
              <a:rPr sz="170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drowsy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real </a:t>
            </a:r>
            <a:r>
              <a:rPr sz="1700" spc="-25" dirty="0">
                <a:solidFill>
                  <a:srgbClr val="FFFFFF"/>
                </a:solidFill>
                <a:latin typeface="Verdana"/>
                <a:cs typeface="Verdana"/>
              </a:rPr>
              <a:t>time. </a:t>
            </a:r>
            <a:r>
              <a:rPr sz="1700" spc="-15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implemented </a:t>
            </a:r>
            <a:r>
              <a:rPr sz="1700" spc="-65" dirty="0">
                <a:solidFill>
                  <a:srgbClr val="FFFFFF"/>
                </a:solidFill>
                <a:latin typeface="Verdana"/>
                <a:cs typeface="Verdana"/>
              </a:rPr>
              <a:t>,the </a:t>
            </a:r>
            <a:r>
              <a:rPr sz="1700" spc="-35" dirty="0">
                <a:solidFill>
                  <a:srgbClr val="FFFFFF"/>
                </a:solidFill>
                <a:latin typeface="Verdana"/>
                <a:cs typeface="Verdana"/>
              </a:rPr>
              <a:t>Drivers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Drowsiness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Detection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driver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drowsy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25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using	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drowsiness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1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system	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accurately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figure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17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1700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getting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drowsy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thus	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prevent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road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accidents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happening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Verdana"/>
                <a:cs typeface="Verdana"/>
              </a:rPr>
              <a:t>alarming</a:t>
            </a:r>
            <a:r>
              <a:rPr sz="1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Verdana"/>
                <a:cs typeface="Verdana"/>
              </a:rPr>
              <a:t>driver </a:t>
            </a:r>
            <a:r>
              <a:rPr sz="17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help </a:t>
            </a:r>
            <a:r>
              <a:rPr sz="1700" spc="40" dirty="0">
                <a:solidFill>
                  <a:srgbClr val="FFFFFF"/>
                </a:solidFill>
                <a:latin typeface="Verdana"/>
                <a:cs typeface="Verdana"/>
              </a:rPr>
              <a:t>save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countless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lives </a:t>
            </a:r>
            <a:r>
              <a:rPr sz="1700" spc="3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lost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Verdana"/>
                <a:cs typeface="Verdana"/>
              </a:rPr>
              <a:t>accidents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6494" y="1099348"/>
            <a:ext cx="10951210" cy="851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50" spc="-160" dirty="0">
                <a:solidFill>
                  <a:srgbClr val="F7CF2B"/>
                </a:solidFill>
              </a:rPr>
              <a:t>06.</a:t>
            </a:r>
            <a:r>
              <a:rPr sz="5050" spc="-10" dirty="0">
                <a:solidFill>
                  <a:srgbClr val="F7CF2B"/>
                </a:solidFill>
              </a:rPr>
              <a:t> </a:t>
            </a:r>
            <a:r>
              <a:rPr sz="8100" spc="337" baseline="1028" dirty="0"/>
              <a:t>Scope</a:t>
            </a:r>
            <a:r>
              <a:rPr sz="8100" spc="-419" baseline="1028" dirty="0"/>
              <a:t> </a:t>
            </a:r>
            <a:r>
              <a:rPr sz="8100" spc="135" baseline="1028" dirty="0"/>
              <a:t>of</a:t>
            </a:r>
            <a:r>
              <a:rPr sz="8100" spc="-419" baseline="1028" dirty="0"/>
              <a:t> </a:t>
            </a:r>
            <a:r>
              <a:rPr sz="8100" spc="359" baseline="1028" dirty="0"/>
              <a:t>Proposed</a:t>
            </a:r>
            <a:r>
              <a:rPr sz="8100" spc="-427" baseline="1028" dirty="0"/>
              <a:t> </a:t>
            </a:r>
            <a:r>
              <a:rPr sz="8100" spc="480" baseline="1028" dirty="0"/>
              <a:t>Method</a:t>
            </a:r>
            <a:endParaRPr sz="8100" baseline="10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323" y="1028700"/>
              <a:ext cx="7410450" cy="6553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835303" cy="10286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56293" y="1368337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874" y="523874"/>
                  </a:moveTo>
                  <a:lnTo>
                    <a:pt x="0" y="523874"/>
                  </a:lnTo>
                  <a:lnTo>
                    <a:pt x="0" y="0"/>
                  </a:lnTo>
                  <a:lnTo>
                    <a:pt x="523874" y="0"/>
                  </a:lnTo>
                  <a:lnTo>
                    <a:pt x="523874" y="523874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323" y="1028700"/>
              <a:ext cx="7448549" cy="9258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73055" y="0"/>
              <a:ext cx="1214944" cy="102652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820115" y="381030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26181" y="990600"/>
                </a:moveTo>
                <a:lnTo>
                  <a:pt x="64418" y="990600"/>
                </a:lnTo>
                <a:lnTo>
                  <a:pt x="39378" y="985526"/>
                </a:lnTo>
                <a:lnTo>
                  <a:pt x="18898" y="971701"/>
                </a:lnTo>
                <a:lnTo>
                  <a:pt x="5073" y="951221"/>
                </a:lnTo>
                <a:lnTo>
                  <a:pt x="0" y="926181"/>
                </a:lnTo>
                <a:lnTo>
                  <a:pt x="0" y="64418"/>
                </a:lnTo>
                <a:lnTo>
                  <a:pt x="5073" y="39378"/>
                </a:lnTo>
                <a:lnTo>
                  <a:pt x="18898" y="18898"/>
                </a:lnTo>
                <a:lnTo>
                  <a:pt x="39378" y="5073"/>
                </a:lnTo>
                <a:lnTo>
                  <a:pt x="64418" y="0"/>
                </a:lnTo>
                <a:lnTo>
                  <a:pt x="926181" y="0"/>
                </a:lnTo>
                <a:lnTo>
                  <a:pt x="951221" y="5073"/>
                </a:lnTo>
                <a:lnTo>
                  <a:pt x="971701" y="18898"/>
                </a:lnTo>
                <a:lnTo>
                  <a:pt x="985526" y="39378"/>
                </a:lnTo>
                <a:lnTo>
                  <a:pt x="990600" y="64418"/>
                </a:lnTo>
                <a:lnTo>
                  <a:pt x="990600" y="926181"/>
                </a:lnTo>
                <a:lnTo>
                  <a:pt x="985526" y="951221"/>
                </a:lnTo>
                <a:lnTo>
                  <a:pt x="971701" y="971701"/>
                </a:lnTo>
                <a:lnTo>
                  <a:pt x="951221" y="985526"/>
                </a:lnTo>
                <a:lnTo>
                  <a:pt x="926181" y="99060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0115" y="5493111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26181" y="990600"/>
                </a:moveTo>
                <a:lnTo>
                  <a:pt x="64418" y="990600"/>
                </a:lnTo>
                <a:lnTo>
                  <a:pt x="39378" y="985526"/>
                </a:lnTo>
                <a:lnTo>
                  <a:pt x="18898" y="971701"/>
                </a:lnTo>
                <a:lnTo>
                  <a:pt x="5073" y="951221"/>
                </a:lnTo>
                <a:lnTo>
                  <a:pt x="0" y="926181"/>
                </a:lnTo>
                <a:lnTo>
                  <a:pt x="0" y="64418"/>
                </a:lnTo>
                <a:lnTo>
                  <a:pt x="5073" y="39378"/>
                </a:lnTo>
                <a:lnTo>
                  <a:pt x="18898" y="18898"/>
                </a:lnTo>
                <a:lnTo>
                  <a:pt x="39378" y="5073"/>
                </a:lnTo>
                <a:lnTo>
                  <a:pt x="64418" y="0"/>
                </a:lnTo>
                <a:lnTo>
                  <a:pt x="926181" y="0"/>
                </a:lnTo>
                <a:lnTo>
                  <a:pt x="951221" y="5073"/>
                </a:lnTo>
                <a:lnTo>
                  <a:pt x="971701" y="18898"/>
                </a:lnTo>
                <a:lnTo>
                  <a:pt x="985526" y="39378"/>
                </a:lnTo>
                <a:lnTo>
                  <a:pt x="990600" y="64418"/>
                </a:lnTo>
                <a:lnTo>
                  <a:pt x="990600" y="926181"/>
                </a:lnTo>
                <a:lnTo>
                  <a:pt x="985526" y="951221"/>
                </a:lnTo>
                <a:lnTo>
                  <a:pt x="971701" y="971701"/>
                </a:lnTo>
                <a:lnTo>
                  <a:pt x="951221" y="985526"/>
                </a:lnTo>
                <a:lnTo>
                  <a:pt x="926181" y="990600"/>
                </a:lnTo>
                <a:close/>
              </a:path>
            </a:pathLst>
          </a:custGeom>
          <a:solidFill>
            <a:srgbClr val="FEC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0115" y="717080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26181" y="990600"/>
                </a:moveTo>
                <a:lnTo>
                  <a:pt x="64418" y="990600"/>
                </a:lnTo>
                <a:lnTo>
                  <a:pt x="39378" y="985526"/>
                </a:lnTo>
                <a:lnTo>
                  <a:pt x="18898" y="971701"/>
                </a:lnTo>
                <a:lnTo>
                  <a:pt x="5073" y="951221"/>
                </a:lnTo>
                <a:lnTo>
                  <a:pt x="0" y="926181"/>
                </a:lnTo>
                <a:lnTo>
                  <a:pt x="0" y="64418"/>
                </a:lnTo>
                <a:lnTo>
                  <a:pt x="5073" y="39378"/>
                </a:lnTo>
                <a:lnTo>
                  <a:pt x="18898" y="18898"/>
                </a:lnTo>
                <a:lnTo>
                  <a:pt x="39378" y="5073"/>
                </a:lnTo>
                <a:lnTo>
                  <a:pt x="64418" y="0"/>
                </a:lnTo>
                <a:lnTo>
                  <a:pt x="926181" y="0"/>
                </a:lnTo>
                <a:lnTo>
                  <a:pt x="951221" y="5073"/>
                </a:lnTo>
                <a:lnTo>
                  <a:pt x="971701" y="18898"/>
                </a:lnTo>
                <a:lnTo>
                  <a:pt x="985526" y="39378"/>
                </a:lnTo>
                <a:lnTo>
                  <a:pt x="990600" y="64418"/>
                </a:lnTo>
                <a:lnTo>
                  <a:pt x="990600" y="926181"/>
                </a:lnTo>
                <a:lnTo>
                  <a:pt x="985526" y="951221"/>
                </a:lnTo>
                <a:lnTo>
                  <a:pt x="971701" y="971701"/>
                </a:lnTo>
                <a:lnTo>
                  <a:pt x="951221" y="985526"/>
                </a:lnTo>
                <a:lnTo>
                  <a:pt x="926181" y="99060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6293" y="95079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874" y="523874"/>
                </a:moveTo>
                <a:lnTo>
                  <a:pt x="0" y="523874"/>
                </a:lnTo>
                <a:lnTo>
                  <a:pt x="0" y="0"/>
                </a:lnTo>
                <a:lnTo>
                  <a:pt x="523874" y="0"/>
                </a:lnTo>
                <a:lnTo>
                  <a:pt x="523874" y="523874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39900" y="3836965"/>
            <a:ext cx="7178675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non-intrusive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2350" spc="-8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Verdana"/>
                <a:cs typeface="Verdana"/>
              </a:rPr>
              <a:t>distract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Verdana"/>
                <a:cs typeface="Verdana"/>
              </a:rPr>
              <a:t>driver.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9900" y="5502506"/>
            <a:ext cx="6177915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Verdana"/>
                <a:cs typeface="Verdana"/>
              </a:rPr>
              <a:t>real-time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system,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insure </a:t>
            </a:r>
            <a:r>
              <a:rPr sz="2350" spc="-8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05" dirty="0">
                <a:solidFill>
                  <a:srgbClr val="FFFFFF"/>
                </a:solidFill>
                <a:latin typeface="Verdana"/>
                <a:cs typeface="Verdana"/>
              </a:rPr>
              <a:t>accuracy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Verdana"/>
                <a:cs typeface="Verdana"/>
              </a:rPr>
              <a:t>detecting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drowsiness.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9900" y="7168047"/>
            <a:ext cx="6706870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Verdana"/>
                <a:cs typeface="Verdana"/>
              </a:rPr>
              <a:t>daytime</a:t>
            </a:r>
            <a:r>
              <a:rPr sz="2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350" spc="-8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nighttime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conditions.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6714" y="4007286"/>
            <a:ext cx="450215" cy="500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00" spc="-66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6714" y="5690092"/>
            <a:ext cx="509270" cy="500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50" dirty="0">
                <a:latin typeface="Verdana"/>
                <a:cs typeface="Verdana"/>
              </a:rPr>
              <a:t>0</a:t>
            </a:r>
            <a:r>
              <a:rPr sz="3100" spc="-195" dirty="0">
                <a:latin typeface="Verdana"/>
                <a:cs typeface="Verdana"/>
              </a:rPr>
              <a:t>2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6714" y="7367789"/>
            <a:ext cx="522605" cy="500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00" spc="-9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7640" y="1272727"/>
            <a:ext cx="8466455" cy="79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70" dirty="0">
                <a:solidFill>
                  <a:srgbClr val="F7CF2B"/>
                </a:solidFill>
              </a:rPr>
              <a:t>0</a:t>
            </a:r>
            <a:r>
              <a:rPr sz="5050" spc="-395" dirty="0">
                <a:solidFill>
                  <a:srgbClr val="F7CF2B"/>
                </a:solidFill>
              </a:rPr>
              <a:t>7</a:t>
            </a:r>
            <a:r>
              <a:rPr sz="5050" spc="-545" dirty="0">
                <a:solidFill>
                  <a:srgbClr val="F7CF2B"/>
                </a:solidFill>
              </a:rPr>
              <a:t>.</a:t>
            </a:r>
            <a:r>
              <a:rPr sz="5050" spc="-290" dirty="0">
                <a:solidFill>
                  <a:srgbClr val="F7CF2B"/>
                </a:solidFill>
              </a:rPr>
              <a:t> </a:t>
            </a:r>
            <a:r>
              <a:rPr sz="4900" spc="-185" dirty="0"/>
              <a:t>S</a:t>
            </a:r>
            <a:r>
              <a:rPr sz="4900" spc="235" dirty="0"/>
              <a:t>y</a:t>
            </a:r>
            <a:r>
              <a:rPr sz="4900" spc="160" dirty="0"/>
              <a:t>s</a:t>
            </a:r>
            <a:r>
              <a:rPr sz="4900" spc="100" dirty="0"/>
              <a:t>t</a:t>
            </a:r>
            <a:r>
              <a:rPr sz="4900" spc="175" dirty="0"/>
              <a:t>e</a:t>
            </a:r>
            <a:r>
              <a:rPr sz="4900" spc="550" dirty="0"/>
              <a:t>m</a:t>
            </a:r>
            <a:r>
              <a:rPr sz="4900" spc="-254" dirty="0"/>
              <a:t> </a:t>
            </a:r>
            <a:r>
              <a:rPr sz="4900" spc="-135" dirty="0"/>
              <a:t>R</a:t>
            </a:r>
            <a:r>
              <a:rPr sz="4900" spc="175" dirty="0"/>
              <a:t>e</a:t>
            </a:r>
            <a:r>
              <a:rPr sz="4900" spc="365" dirty="0"/>
              <a:t>q</a:t>
            </a:r>
            <a:r>
              <a:rPr sz="4900" spc="325" dirty="0"/>
              <a:t>u</a:t>
            </a:r>
            <a:r>
              <a:rPr sz="4900" spc="225" dirty="0"/>
              <a:t>i</a:t>
            </a:r>
            <a:r>
              <a:rPr sz="4900" spc="-20" dirty="0"/>
              <a:t>r</a:t>
            </a:r>
            <a:r>
              <a:rPr sz="4900" spc="175" dirty="0"/>
              <a:t>e</a:t>
            </a:r>
            <a:r>
              <a:rPr sz="4900" spc="545" dirty="0"/>
              <a:t>m</a:t>
            </a:r>
            <a:r>
              <a:rPr sz="4900" spc="175" dirty="0"/>
              <a:t>e</a:t>
            </a:r>
            <a:r>
              <a:rPr sz="4900" spc="325" dirty="0"/>
              <a:t>n</a:t>
            </a:r>
            <a:r>
              <a:rPr sz="4900" spc="100" dirty="0"/>
              <a:t>t</a:t>
            </a:r>
            <a:r>
              <a:rPr sz="4900" spc="165" dirty="0"/>
              <a:t>s</a:t>
            </a:r>
            <a:endParaRPr sz="4900"/>
          </a:p>
        </p:txBody>
      </p:sp>
      <p:sp>
        <p:nvSpPr>
          <p:cNvPr id="19" name="object 19"/>
          <p:cNvSpPr txBox="1"/>
          <p:nvPr/>
        </p:nvSpPr>
        <p:spPr>
          <a:xfrm>
            <a:off x="807415" y="2328845"/>
            <a:ext cx="715200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-15" dirty="0">
                <a:solidFill>
                  <a:srgbClr val="F5C800"/>
                </a:solidFill>
                <a:latin typeface="Verdana"/>
                <a:cs typeface="Verdana"/>
              </a:rPr>
              <a:t>The</a:t>
            </a:r>
            <a:r>
              <a:rPr sz="2700" spc="-1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5C800"/>
                </a:solidFill>
                <a:latin typeface="Verdana"/>
                <a:cs typeface="Verdana"/>
              </a:rPr>
              <a:t>requirements</a:t>
            </a:r>
            <a:r>
              <a:rPr sz="2700" spc="-1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5C800"/>
                </a:solidFill>
                <a:latin typeface="Verdana"/>
                <a:cs typeface="Verdana"/>
              </a:rPr>
              <a:t>for</a:t>
            </a:r>
            <a:r>
              <a:rPr sz="2700" spc="-1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125" dirty="0">
                <a:solidFill>
                  <a:srgbClr val="F5C800"/>
                </a:solidFill>
                <a:latin typeface="Verdana"/>
                <a:cs typeface="Verdana"/>
              </a:rPr>
              <a:t>an</a:t>
            </a:r>
            <a:r>
              <a:rPr sz="2700" spc="-15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5C800"/>
                </a:solidFill>
                <a:latin typeface="Verdana"/>
                <a:cs typeface="Verdana"/>
              </a:rPr>
              <a:t>effective</a:t>
            </a:r>
            <a:r>
              <a:rPr sz="270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5C800"/>
                </a:solidFill>
                <a:latin typeface="Verdana"/>
                <a:cs typeface="Verdana"/>
              </a:rPr>
              <a:t>drowsy </a:t>
            </a:r>
            <a:r>
              <a:rPr sz="2700" spc="-9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F5C800"/>
                </a:solidFill>
                <a:latin typeface="Verdana"/>
                <a:cs typeface="Verdana"/>
              </a:rPr>
              <a:t>driver</a:t>
            </a:r>
            <a:r>
              <a:rPr sz="270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5C800"/>
                </a:solidFill>
                <a:latin typeface="Verdana"/>
                <a:cs typeface="Verdana"/>
              </a:rPr>
              <a:t>detection</a:t>
            </a:r>
            <a:r>
              <a:rPr sz="27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5C800"/>
                </a:solidFill>
                <a:latin typeface="Verdana"/>
                <a:cs typeface="Verdana"/>
              </a:rPr>
              <a:t>system</a:t>
            </a:r>
            <a:r>
              <a:rPr sz="2700" spc="-145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5C800"/>
                </a:solidFill>
                <a:latin typeface="Verdana"/>
                <a:cs typeface="Verdana"/>
              </a:rPr>
              <a:t>are</a:t>
            </a:r>
            <a:r>
              <a:rPr sz="27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120" dirty="0">
                <a:solidFill>
                  <a:srgbClr val="F5C800"/>
                </a:solidFill>
                <a:latin typeface="Verdana"/>
                <a:cs typeface="Verdana"/>
              </a:rPr>
              <a:t>as</a:t>
            </a:r>
            <a:r>
              <a:rPr sz="2700" spc="-140" dirty="0">
                <a:solidFill>
                  <a:srgbClr val="F5C800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5C800"/>
                </a:solidFill>
                <a:latin typeface="Verdana"/>
                <a:cs typeface="Verdana"/>
              </a:rPr>
              <a:t>follows: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7415" y="8785297"/>
            <a:ext cx="774192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above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Verdana"/>
                <a:cs typeface="Verdana"/>
              </a:rPr>
              <a:t>subsequently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aims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project.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consist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meet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1800" spc="-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above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requirements.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1345</Words>
  <Application>Microsoft Office PowerPoint</Application>
  <PresentationFormat>Custom</PresentationFormat>
  <Paragraphs>89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Tahoma</vt:lpstr>
      <vt:lpstr>Verdana</vt:lpstr>
      <vt:lpstr>Office Theme</vt:lpstr>
      <vt:lpstr>PRESENTATION TOPIC -</vt:lpstr>
      <vt:lpstr>AN INTRODUCTION</vt:lpstr>
      <vt:lpstr>01. PROBLEM STATEMENT</vt:lpstr>
      <vt:lpstr>02. Objective</vt:lpstr>
      <vt:lpstr>03. Previous Work</vt:lpstr>
      <vt:lpstr>04. ECG and EEG</vt:lpstr>
      <vt:lpstr>05. Proposed Method</vt:lpstr>
      <vt:lpstr>06. Scope of Proposed Method</vt:lpstr>
      <vt:lpstr>07. System Requirements</vt:lpstr>
      <vt:lpstr>Software Requirements  Specification :</vt:lpstr>
      <vt:lpstr>08. Limitations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Yellow Modern Professional Pitch Deck Presentation</dc:title>
  <dc:creator>Ratnam Luhadiya</dc:creator>
  <cp:keywords>DAFQ4GyRsPo,BAD2CVCincI</cp:keywords>
  <cp:lastModifiedBy>vanshika kapur</cp:lastModifiedBy>
  <cp:revision>2</cp:revision>
  <dcterms:created xsi:type="dcterms:W3CDTF">2024-02-22T13:30:04Z</dcterms:created>
  <dcterms:modified xsi:type="dcterms:W3CDTF">2024-03-15T04:55:48Z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2022-11-09T00:00:00Z</vt:filetime>
  </property>
</Properties>
</file>